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4003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32" d="100"/>
          <a:sy n="132" d="100"/>
        </p:scale>
        <p:origin x="-979" y="-47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291751"/>
            <a:ext cx="8161020" cy="4875236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7354995"/>
            <a:ext cx="7200900" cy="3380897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7330-08D9-4AB3-974F-690DDF6E9356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9FDF-739C-4E37-B3D4-CA0D7FA08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26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7330-08D9-4AB3-974F-690DDF6E9356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9FDF-739C-4E37-B3D4-CA0D7FA08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18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745548"/>
            <a:ext cx="2070259" cy="118671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745548"/>
            <a:ext cx="6090761" cy="118671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7330-08D9-4AB3-974F-690DDF6E9356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9FDF-739C-4E37-B3D4-CA0D7FA08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10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7330-08D9-4AB3-974F-690DDF6E9356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9FDF-739C-4E37-B3D4-CA0D7FA08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46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491114"/>
            <a:ext cx="8281035" cy="582499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9371219"/>
            <a:ext cx="8281035" cy="306322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7330-08D9-4AB3-974F-690DDF6E9356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9FDF-739C-4E37-B3D4-CA0D7FA08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25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727741"/>
            <a:ext cx="4080510" cy="88849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727741"/>
            <a:ext cx="4080510" cy="88849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7330-08D9-4AB3-974F-690DDF6E9356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9FDF-739C-4E37-B3D4-CA0D7FA08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55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745551"/>
            <a:ext cx="8281035" cy="27066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432764"/>
            <a:ext cx="4061757" cy="168234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5115108"/>
            <a:ext cx="4061757" cy="75235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432764"/>
            <a:ext cx="4081761" cy="168234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5115108"/>
            <a:ext cx="4081761" cy="75235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7330-08D9-4AB3-974F-690DDF6E9356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9FDF-739C-4E37-B3D4-CA0D7FA08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0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7330-08D9-4AB3-974F-690DDF6E9356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9FDF-739C-4E37-B3D4-CA0D7FA08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95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7330-08D9-4AB3-974F-690DDF6E9356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9FDF-739C-4E37-B3D4-CA0D7FA08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65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933556"/>
            <a:ext cx="3096637" cy="3267446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2016225"/>
            <a:ext cx="4860608" cy="995144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4201001"/>
            <a:ext cx="3096637" cy="7782875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7330-08D9-4AB3-974F-690DDF6E9356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9FDF-739C-4E37-B3D4-CA0D7FA08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6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933556"/>
            <a:ext cx="3096637" cy="3267446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2016225"/>
            <a:ext cx="4860608" cy="9951446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4201001"/>
            <a:ext cx="3096637" cy="7782875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7330-08D9-4AB3-974F-690DDF6E9356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9FDF-739C-4E37-B3D4-CA0D7FA08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73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745551"/>
            <a:ext cx="8281035" cy="2706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727741"/>
            <a:ext cx="8281035" cy="8884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2979023"/>
            <a:ext cx="2160270" cy="745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27330-08D9-4AB3-974F-690DDF6E9356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2979023"/>
            <a:ext cx="3240405" cy="745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2979023"/>
            <a:ext cx="2160270" cy="745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79FDF-739C-4E37-B3D4-CA0D7FA08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55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BB51224-76E4-4065-A9C6-5895D54A9304}"/>
              </a:ext>
            </a:extLst>
          </p:cNvPr>
          <p:cNvSpPr/>
          <p:nvPr/>
        </p:nvSpPr>
        <p:spPr>
          <a:xfrm>
            <a:off x="4375230" y="515073"/>
            <a:ext cx="1035935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A0EB43-7131-444E-90A8-490B8333173B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4893197" y="972273"/>
            <a:ext cx="1" cy="40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84582BB-9F03-4DA5-8C00-3568AA96160E}"/>
              </a:ext>
            </a:extLst>
          </p:cNvPr>
          <p:cNvSpPr/>
          <p:nvPr/>
        </p:nvSpPr>
        <p:spPr>
          <a:xfrm>
            <a:off x="3755984" y="1374493"/>
            <a:ext cx="2274426" cy="257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User selects </a:t>
            </a:r>
            <a:r>
              <a:rPr lang="en-GB" sz="1050" dirty="0" err="1"/>
              <a:t>disaggs</a:t>
            </a:r>
            <a:r>
              <a:rPr lang="en-GB" sz="1050" dirty="0"/>
              <a:t> and indicator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145D75-4D39-4F05-A73F-54A2B0A4275E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865701" y="2893679"/>
            <a:ext cx="0" cy="30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C6EA9-743F-4712-B2A2-90EE43252C00}"/>
              </a:ext>
            </a:extLst>
          </p:cNvPr>
          <p:cNvSpPr/>
          <p:nvPr/>
        </p:nvSpPr>
        <p:spPr>
          <a:xfrm>
            <a:off x="3755984" y="1940206"/>
            <a:ext cx="2274426" cy="739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err="1"/>
              <a:t>Filtering.R</a:t>
            </a:r>
            <a:r>
              <a:rPr lang="en-GB" sz="1050" dirty="0"/>
              <a:t> removes rows that would mess up the chart. Output is </a:t>
            </a:r>
            <a:r>
              <a:rPr lang="en-GB" sz="1050" dirty="0" err="1"/>
              <a:t>filtered_data</a:t>
            </a:r>
            <a:r>
              <a:rPr lang="en-GB" sz="1050" dirty="0"/>
              <a:t> &amp; </a:t>
            </a:r>
            <a:r>
              <a:rPr lang="en-GB" sz="1050" dirty="0" err="1"/>
              <a:t>extra_dropdowns</a:t>
            </a:r>
            <a:r>
              <a:rPr lang="en-GB" sz="1050" dirty="0"/>
              <a:t> 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5450A3AD-D8B1-4387-A5DE-7BFB44E46E92}"/>
              </a:ext>
            </a:extLst>
          </p:cNvPr>
          <p:cNvSpPr/>
          <p:nvPr/>
        </p:nvSpPr>
        <p:spPr>
          <a:xfrm>
            <a:off x="3677855" y="3201855"/>
            <a:ext cx="2375692" cy="7393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Units column exists &amp; has &gt;1 unique value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8C46FF-1852-4CA2-9580-AA6B401A72EE}"/>
              </a:ext>
            </a:extLst>
          </p:cNvPr>
          <p:cNvSpPr/>
          <p:nvPr/>
        </p:nvSpPr>
        <p:spPr>
          <a:xfrm>
            <a:off x="3755984" y="4124935"/>
            <a:ext cx="2274426" cy="257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Units dropdown appears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AE830A-545B-4120-9C5D-0735725BBFB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865701" y="3941188"/>
            <a:ext cx="0" cy="18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37E858-1DC3-406F-93CD-82FDCB277B08}"/>
              </a:ext>
            </a:extLst>
          </p:cNvPr>
          <p:cNvCxnSpPr>
            <a:cxnSpLocks/>
            <a:stCxn id="22" idx="2"/>
            <a:endCxn id="32" idx="0"/>
          </p:cNvCxnSpPr>
          <p:nvPr/>
        </p:nvCxnSpPr>
        <p:spPr>
          <a:xfrm>
            <a:off x="4893197" y="4382472"/>
            <a:ext cx="0" cy="21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F250B4A6-DFC1-4A66-BA9C-D7AD510B9BE4}"/>
              </a:ext>
            </a:extLst>
          </p:cNvPr>
          <p:cNvSpPr/>
          <p:nvPr/>
        </p:nvSpPr>
        <p:spPr>
          <a:xfrm>
            <a:off x="3705351" y="4592985"/>
            <a:ext cx="2375692" cy="7393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Series column exists &amp; has &gt;1 unique value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CAF752-FF1E-46D4-82F9-4D8B76E70C82}"/>
              </a:ext>
            </a:extLst>
          </p:cNvPr>
          <p:cNvSpPr/>
          <p:nvPr/>
        </p:nvSpPr>
        <p:spPr>
          <a:xfrm>
            <a:off x="3755984" y="5608907"/>
            <a:ext cx="2274426" cy="257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Series dropdown appears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A52DAA-3678-4AFE-AEAD-F6E274225ACB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4893197" y="5332318"/>
            <a:ext cx="0" cy="27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A2740-1EEF-4631-AE51-08583738AB08}"/>
              </a:ext>
            </a:extLst>
          </p:cNvPr>
          <p:cNvSpPr/>
          <p:nvPr/>
        </p:nvSpPr>
        <p:spPr>
          <a:xfrm>
            <a:off x="3755984" y="6143032"/>
            <a:ext cx="2274426" cy="257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User selects series and/or units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AF5A06D-AB5B-4A86-9577-AB7D000BA42C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6053547" y="3571522"/>
            <a:ext cx="821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ECB86E-EC6F-423C-A668-4F962F55639D}"/>
              </a:ext>
            </a:extLst>
          </p:cNvPr>
          <p:cNvCxnSpPr>
            <a:cxnSpLocks/>
          </p:cNvCxnSpPr>
          <p:nvPr/>
        </p:nvCxnSpPr>
        <p:spPr>
          <a:xfrm flipH="1" flipV="1">
            <a:off x="6865234" y="3571522"/>
            <a:ext cx="10128" cy="1391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A535DB-3C09-4689-8497-88E9EE7C89B9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6081043" y="4962652"/>
            <a:ext cx="80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B0B3F41-DD2F-4981-A50F-ED5C352F9541}"/>
              </a:ext>
            </a:extLst>
          </p:cNvPr>
          <p:cNvCxnSpPr>
            <a:cxnSpLocks/>
          </p:cNvCxnSpPr>
          <p:nvPr/>
        </p:nvCxnSpPr>
        <p:spPr>
          <a:xfrm flipH="1">
            <a:off x="2883536" y="4962651"/>
            <a:ext cx="821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DA456E2-D1E5-4CA3-8765-0CA8DA4858CD}"/>
              </a:ext>
            </a:extLst>
          </p:cNvPr>
          <p:cNvCxnSpPr>
            <a:cxnSpLocks/>
          </p:cNvCxnSpPr>
          <p:nvPr/>
        </p:nvCxnSpPr>
        <p:spPr>
          <a:xfrm flipH="1" flipV="1">
            <a:off x="2887870" y="4962653"/>
            <a:ext cx="13034" cy="1309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99A8E46-D006-4D16-946B-81840B3F0125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877767" y="6271800"/>
            <a:ext cx="8782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0E85D07-E23E-4FDC-86DB-4776C60C8F95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>
            <a:off x="4893197" y="5866444"/>
            <a:ext cx="0" cy="27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07B359C-5E40-418A-9491-9A82AD1B6432}"/>
              </a:ext>
            </a:extLst>
          </p:cNvPr>
          <p:cNvSpPr/>
          <p:nvPr/>
        </p:nvSpPr>
        <p:spPr>
          <a:xfrm>
            <a:off x="3755984" y="6677157"/>
            <a:ext cx="2274426" cy="739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err="1"/>
              <a:t>Filtering.R</a:t>
            </a:r>
            <a:r>
              <a:rPr lang="en-GB" sz="1050" dirty="0"/>
              <a:t> removes rows that would mess up the chart. Output is </a:t>
            </a:r>
            <a:r>
              <a:rPr lang="en-GB" sz="1050" dirty="0" err="1"/>
              <a:t>filtered_data</a:t>
            </a:r>
            <a:r>
              <a:rPr lang="en-GB" sz="1050" dirty="0"/>
              <a:t> &amp; </a:t>
            </a:r>
            <a:r>
              <a:rPr lang="en-GB" sz="1050" dirty="0" err="1"/>
              <a:t>extra_dropdowns</a:t>
            </a:r>
            <a:r>
              <a:rPr lang="en-GB" sz="1050" dirty="0"/>
              <a:t> 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6BE7576-08AB-4736-8101-B0EAB4894DDA}"/>
              </a:ext>
            </a:extLst>
          </p:cNvPr>
          <p:cNvCxnSpPr>
            <a:cxnSpLocks/>
            <a:stCxn id="38" idx="2"/>
            <a:endCxn id="67" idx="0"/>
          </p:cNvCxnSpPr>
          <p:nvPr/>
        </p:nvCxnSpPr>
        <p:spPr>
          <a:xfrm>
            <a:off x="4893197" y="6400569"/>
            <a:ext cx="0" cy="27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65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79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Wood, Emma</dc:creator>
  <cp:lastModifiedBy>Wood, Emma</cp:lastModifiedBy>
  <cp:revision>1</cp:revision>
  <dcterms:created xsi:type="dcterms:W3CDTF">2021-08-12T17:16:58Z</dcterms:created>
  <dcterms:modified xsi:type="dcterms:W3CDTF">2021-08-12T17:52:41Z</dcterms:modified>
</cp:coreProperties>
</file>