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72" r:id="rId5"/>
    <p:sldId id="273" r:id="rId6"/>
    <p:sldId id="278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5" r:id="rId17"/>
    <p:sldId id="284" r:id="rId18"/>
    <p:sldId id="287" r:id="rId19"/>
    <p:sldId id="288" r:id="rId20"/>
    <p:sldId id="28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594"/>
    <a:srgbClr val="FA3E3E"/>
    <a:srgbClr val="3D61D3"/>
    <a:srgbClr val="014CA7"/>
    <a:srgbClr val="14223C"/>
    <a:srgbClr val="29487D"/>
    <a:srgbClr val="88C180"/>
    <a:srgbClr val="0165E2"/>
    <a:srgbClr val="16A8FD"/>
    <a:srgbClr val="3D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6370" autoAdjust="0"/>
  </p:normalViewPr>
  <p:slideViewPr>
    <p:cSldViewPr snapToGrid="0" showGuides="1">
      <p:cViewPr>
        <p:scale>
          <a:sx n="70" d="100"/>
          <a:sy n="70" d="100"/>
        </p:scale>
        <p:origin x="534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C66F-FF29-4322-9174-07677B69089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24445-7E45-46E8-BA4B-348BBD2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people-doing-different-actions_3521084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pik.com/free-vector/hand-drawn-people-doing-outdoor-activities_2620727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influencer-background_3466233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pik.com/free-vector/social-media-elements_2795653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https://www.freepik.com/free-vector/people-doing-different-actions_3521084.htm</a:t>
            </a:r>
            <a:endParaRPr lang="en-US" dirty="0"/>
          </a:p>
          <a:p>
            <a:r>
              <a:rPr lang="en-US" dirty="0">
                <a:hlinkClick r:id="rId4"/>
              </a:rPr>
              <a:t>https://www.freepik.com/free-vector/hand-drawn-people-doing-outdoor-activities_2620727.htm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24445-7E45-46E8-BA4B-348BBD2E3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61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16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54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050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95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6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2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4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57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5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https://www.freepik.com/free-vector/social-influencer-background_3466233.htm</a:t>
            </a:r>
            <a:endParaRPr lang="en-US" dirty="0"/>
          </a:p>
          <a:p>
            <a:r>
              <a:rPr lang="en-US" dirty="0">
                <a:hlinkClick r:id="rId4"/>
              </a:rPr>
              <a:t>https://www.freepik.com/free-vector/social-media-elements_2795653.htm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24445-7E45-46E8-BA4B-348BBD2E3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0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2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35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5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23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044-79F3-4747-B556-9E42B01A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F88F-D665-428E-909D-86BB5869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6325-44D7-4DE7-A12F-8BB6529A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48FC-929D-443C-B710-BD056173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03EA-CEF9-4465-9C85-DE88645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6D85-E185-4706-96F2-52C91D5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ADB73-E987-42B3-8E2B-5916BBBC0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B3D0-8879-407F-A48F-4C2B1D1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BFE6-71FE-43E4-98F2-7AFBA2B7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3321-52A5-4F21-91C5-9BAAA20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23EE5-7F18-47BD-AF3F-7FF1ABC32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D538-2740-4B27-BC7D-2184BF22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D7FA-251E-4FC9-A8F2-4B8C08F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9806-830D-4215-A8F0-4732E437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84BD-DFD0-4C17-B2D9-40DE9F73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652-E0A2-44BC-BF9A-3AC39F9A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90D1-0EF5-4789-AAD1-8F8FB965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A68-EB8D-4FB4-A44E-3FD7C28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10A-2920-4089-BF61-A23EF50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BF26-6AEA-453A-A056-8451183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667-43FF-46C8-9605-F3BED23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B60-E138-47DA-9BBD-6FBE16F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5B90-619E-45A4-AB42-B3C0B0C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FCE8-CBFE-4A78-BFF5-74BACB3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F96-7539-4EF3-9D1B-DD8EF18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1C7A-110F-4A9D-9E78-AD68308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DC7-EA53-4A5C-942B-1F8B3F0C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13E-00DC-4FB6-A287-7950B24E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2E5C-C823-4AD8-BCE3-1065E48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0E-99B1-4711-AF34-A53410B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BBF-15D1-49FC-A511-5FE8853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538C-DA3A-4F7B-AD90-F14653C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34B8-A26A-45A5-BC1E-EF02CF0E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0635-B989-4442-9203-22A862C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666F-5499-4BE1-9599-4930B6D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7BD-7D57-44F9-BDEF-4F38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BBB-5315-45D4-BF61-26F099C1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EE24-5306-4321-87D4-0230D7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2815-F074-4391-84BA-D63EA8DB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2155-9E3F-4DFF-A78B-8C56CAB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3EF3-A991-4FF2-8569-325F06C8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B23F-407F-444D-9F96-B742BE0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0144-BA72-4A02-BA17-C2E6ABE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F456-EB18-4100-9CE5-206E5B6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BA81A8-8427-42C4-9E6E-ED379197B2B8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99322-D0AB-44C7-B68E-F9E3C0AA3452}"/>
              </a:ext>
            </a:extLst>
          </p:cNvPr>
          <p:cNvSpPr/>
          <p:nvPr userDrawn="1"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DD9E-C173-411F-8978-F4E284A954BB}"/>
              </a:ext>
            </a:extLst>
          </p:cNvPr>
          <p:cNvSpPr/>
          <p:nvPr userDrawn="1"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813-2CF6-441F-809E-B375EE2A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3419-2BA8-44AC-AB0F-A12C1E0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00F-9D11-455E-8B7E-2B9C64B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8E1D-CC3A-4BD0-80F7-458BCAA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F6BE6-1FB5-4588-8F14-A58CF75A9AF3}"/>
              </a:ext>
            </a:extLst>
          </p:cNvPr>
          <p:cNvSpPr/>
          <p:nvPr userDrawn="1"/>
        </p:nvSpPr>
        <p:spPr>
          <a:xfrm>
            <a:off x="10160000" y="6286500"/>
            <a:ext cx="1676400" cy="5715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26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D7B8-2A79-4B15-B8F9-7D2C252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3D3E-0564-4F96-98E5-33109CA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1355-5E85-4B04-866B-4EB218DB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8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440-6787-4FB6-91F7-986D630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314-C197-4CF7-8C4A-A0F666AF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161F-7401-4CE3-88F9-E3B43A17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B55-2516-4D24-ABCE-0E2FBF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0D6-21B6-45B8-9A1B-D0108DB6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178B-92CA-4AA6-8394-8DD1D5C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B586-F0EF-462B-97D3-E99481B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D0BA-8649-4A1C-84D7-C1678DD6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541C-480C-4E00-998D-2D427BA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1A16-0D7C-4AA1-AE79-968E3CB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1159-CFC5-47B5-BF6E-27AD412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29487D"/>
                </a:solidFill>
              </a:defRPr>
            </a:lvl1pPr>
          </a:lstStyle>
          <a:p>
            <a:fld id="{E0BDCBD0-93B5-4B61-86F8-939F02C82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822-D706-4383-BB13-021207C1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D451-7321-4604-BAAE-CEB91BAD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B4F2-80BF-4C4F-8EB8-B3AF483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BFA1-C918-4257-967E-A04CD65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88E6-9E52-4051-9CE3-1DA07A8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3B7B-53A7-4AC0-A7C3-15B16B8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9CB-98DD-4E7D-83F9-6744EC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A381-4D6F-4282-8C0E-E67E02AA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B113-783F-424C-AF4F-82E169E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965-B169-42D5-83F5-7930B15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33D-B0F7-4630-B315-8307145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5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9D32-1BCB-4D1B-BF59-A9E5F6E7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8353-DE13-47C1-9FB2-6E20CFA5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02E-CC82-4338-A1CB-AD8F7FD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F3E0-F87C-43F3-AA7B-EF8D99C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CA5-0E42-4851-8F2B-516ECC9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EF37-D15C-4B71-B472-4FDB3519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145E-5716-40A0-A597-1463E480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6066-6323-4049-80A4-6A1314D3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4393-BAE5-4631-88DD-B6145F64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8A96-DB6D-47F1-A999-1CB1395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AAE-BBA1-475F-8163-90C5C942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1B3C-6886-4536-991D-C111BFB3C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529F1-D50A-43B9-8B53-034BA40B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AD2B-76DA-48A3-AF36-7B54DB8E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A759-A3D0-4E95-9A30-39AB5B4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09E8-6C85-421B-AF29-61166B3C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3932-4A05-4D11-BC03-DAD1E500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CC54-3CFB-4569-A7A5-9D5FC0C6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F044-E347-4445-9968-E6DC5AB1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246A-B812-457B-BC43-E4C2D422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1D6B-8FC6-4639-89CD-34FC036D9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D861C-3C4C-4904-B47D-1F80354F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43655-7C92-420A-9FAD-2DD50FB5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6DB4-F9C0-43DE-AEA2-9D6F441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21F3-3BB3-45A1-B9C0-102DE7F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B1D2-618B-4F90-B03B-4798FC0B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BF457-214C-445B-9136-92C6DBC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5AB-3EBF-45E2-B8D8-EFEB3F5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0F7A4-EDC0-4BEB-8694-4D175BD9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D128C-D8C8-43F6-9CBF-DAF5FECF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D11CD-024F-4B40-B4AD-B8E2A40A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84BD-252D-4DFB-82F5-7B259F13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65E-2025-42B6-B2AD-7B53C96D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65CB-5DF3-404E-B8A0-91D82669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63B6-F0FD-42AD-BDC5-C48B065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0CC1-0B5C-4714-98F3-F433849D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ACB8-A64B-49AB-B747-5CD6DF1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42F-0C8B-476D-828D-9A68D565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CF13B-1E4F-476F-92BA-C63CB19B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DD1E6-4582-4376-AA4B-6DB7EB0F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715-DFCF-4F00-9647-15AB521D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C28C-8DF3-49A5-8E15-3979142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20B2-D015-468D-B609-172DADB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DF08D-FAA2-43FF-993A-1F0C3772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F750-3ACA-4F5D-80F6-31E8CF31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7" y="1787525"/>
            <a:ext cx="11591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15E7-38CC-4568-AE0C-CB68B19C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B1AA9EF7-6854-43B2-A9CE-4E71A7BAE931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99C5-5055-4CE7-B4B6-47A4C59D3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F5F0-92C4-48DC-8694-F6821F16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29487D"/>
                </a:solidFill>
                <a:latin typeface="Franklin Gothic Heavy" panose="020B0903020102020204" pitchFamily="34" charset="0"/>
              </a:defRPr>
            </a:lvl1pPr>
          </a:lstStyle>
          <a:p>
            <a:fld id="{E0BDCBD0-93B5-4B61-86F8-939F02C82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487D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 userDrawn="1">
          <p15:clr>
            <a:srgbClr val="F26B43"/>
          </p15:clr>
        </p15:guide>
        <p15:guide id="2" pos="7491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B0B4-6BDD-4B6C-8DC4-CE6A742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650-2510-484B-B679-3E8846CA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47C-4C58-46CA-9AD3-2A2A5400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D2E-AF6E-47DC-890C-D2B624409947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E471-1F60-4329-9C09-8DFF815D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45C-24D5-4E34-899B-D418CD7C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0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625A3-EAB5-4353-A2E2-DFF00C93C5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2A37F-F4FD-4A7A-A752-76B0856D0303}"/>
              </a:ext>
            </a:extLst>
          </p:cNvPr>
          <p:cNvSpPr txBox="1"/>
          <p:nvPr/>
        </p:nvSpPr>
        <p:spPr>
          <a:xfrm>
            <a:off x="326933" y="476973"/>
            <a:ext cx="66995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Analysis on Facebook Utilization</a:t>
            </a:r>
            <a:endParaRPr lang="en-US" sz="5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49DD38-318F-4094-8B52-A55165340647}"/>
              </a:ext>
            </a:extLst>
          </p:cNvPr>
          <p:cNvSpPr/>
          <p:nvPr/>
        </p:nvSpPr>
        <p:spPr>
          <a:xfrm>
            <a:off x="5938612" y="1450280"/>
            <a:ext cx="6253388" cy="5407721"/>
          </a:xfrm>
          <a:custGeom>
            <a:avLst/>
            <a:gdLst>
              <a:gd name="connsiteX0" fmla="*/ 4934857 w 6253388"/>
              <a:gd name="connsiteY0" fmla="*/ 0 h 5407721"/>
              <a:gd name="connsiteX1" fmla="*/ 6168155 w 6253388"/>
              <a:gd name="connsiteY1" fmla="*/ 155362 h 5407721"/>
              <a:gd name="connsiteX2" fmla="*/ 6253388 w 6253388"/>
              <a:gd name="connsiteY2" fmla="*/ 179566 h 5407721"/>
              <a:gd name="connsiteX3" fmla="*/ 6253388 w 6253388"/>
              <a:gd name="connsiteY3" fmla="*/ 5407721 h 5407721"/>
              <a:gd name="connsiteX4" fmla="*/ 23068 w 6253388"/>
              <a:gd name="connsiteY4" fmla="*/ 5407721 h 5407721"/>
              <a:gd name="connsiteX5" fmla="*/ 6421 w 6253388"/>
              <a:gd name="connsiteY5" fmla="*/ 5188804 h 5407721"/>
              <a:gd name="connsiteX6" fmla="*/ 0 w 6253388"/>
              <a:gd name="connsiteY6" fmla="*/ 4934857 h 5407721"/>
              <a:gd name="connsiteX7" fmla="*/ 4934857 w 6253388"/>
              <a:gd name="connsiteY7" fmla="*/ 0 h 54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3388" h="5407721">
                <a:moveTo>
                  <a:pt x="4934857" y="0"/>
                </a:moveTo>
                <a:cubicBezTo>
                  <a:pt x="5360708" y="0"/>
                  <a:pt x="5773960" y="53941"/>
                  <a:pt x="6168155" y="155362"/>
                </a:cubicBezTo>
                <a:lnTo>
                  <a:pt x="6253388" y="179566"/>
                </a:lnTo>
                <a:lnTo>
                  <a:pt x="6253388" y="5407721"/>
                </a:lnTo>
                <a:lnTo>
                  <a:pt x="23068" y="5407721"/>
                </a:lnTo>
                <a:lnTo>
                  <a:pt x="6421" y="5188804"/>
                </a:lnTo>
                <a:cubicBezTo>
                  <a:pt x="2158" y="5104694"/>
                  <a:pt x="0" y="5020027"/>
                  <a:pt x="0" y="4934857"/>
                </a:cubicBezTo>
                <a:cubicBezTo>
                  <a:pt x="0" y="2209411"/>
                  <a:pt x="2209411" y="0"/>
                  <a:pt x="49348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92FA2A8-9826-4D0B-ACA5-967B6DE0EED3}"/>
              </a:ext>
            </a:extLst>
          </p:cNvPr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name="adj1" fmla="val 10390550"/>
              <a:gd name="adj2" fmla="val 12996755"/>
            </a:avLst>
          </a:prstGeom>
          <a:noFill/>
          <a:ln>
            <a:solidFill>
              <a:srgbClr val="9C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BB61B23-9C0A-47B6-8240-0C3DA0FB8FF4}"/>
              </a:ext>
            </a:extLst>
          </p:cNvPr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name="adj1" fmla="val 15256231"/>
              <a:gd name="adj2" fmla="val 17372137"/>
            </a:avLst>
          </a:prstGeom>
          <a:noFill/>
          <a:ln>
            <a:solidFill>
              <a:srgbClr val="9C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C0A18-D65C-4F94-85B6-6EA4D6E61D0C}"/>
              </a:ext>
            </a:extLst>
          </p:cNvPr>
          <p:cNvSpPr/>
          <p:nvPr/>
        </p:nvSpPr>
        <p:spPr>
          <a:xfrm>
            <a:off x="506975" y="2327661"/>
            <a:ext cx="2588328" cy="361165"/>
          </a:xfrm>
          <a:prstGeom prst="roundRect">
            <a:avLst>
              <a:gd name="adj" fmla="val 7436"/>
            </a:avLst>
          </a:prstGeom>
          <a:solidFill>
            <a:srgbClr val="2948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ranklin Gothic Book" panose="020B0503020102020204" pitchFamily="34" charset="0"/>
              </a:rPr>
              <a:t>By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smtClean="0">
                <a:latin typeface="Franklin Gothic Book" panose="020B0503020102020204" pitchFamily="34" charset="0"/>
              </a:rPr>
              <a:t>– Sridhar Emmadi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3DE12D4-D0B2-4A1F-BFB4-F93A2C8A3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24293"/>
          <a:stretch/>
        </p:blipFill>
        <p:spPr>
          <a:xfrm>
            <a:off x="9935111" y="3572930"/>
            <a:ext cx="2381251" cy="328507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3D1EA33-3C05-4057-9C07-AA4B0D4B66B4}"/>
              </a:ext>
            </a:extLst>
          </p:cNvPr>
          <p:cNvGrpSpPr/>
          <p:nvPr/>
        </p:nvGrpSpPr>
        <p:grpSpPr>
          <a:xfrm rot="20777524">
            <a:off x="6413231" y="2793077"/>
            <a:ext cx="482276" cy="399257"/>
            <a:chOff x="14984433" y="2063295"/>
            <a:chExt cx="525442" cy="43499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853A2D-15CE-49BA-A006-486402FD25CF}"/>
                </a:ext>
              </a:extLst>
            </p:cNvPr>
            <p:cNvSpPr/>
            <p:nvPr/>
          </p:nvSpPr>
          <p:spPr>
            <a:xfrm>
              <a:off x="15141805" y="2063295"/>
              <a:ext cx="368070" cy="434992"/>
            </a:xfrm>
            <a:custGeom>
              <a:avLst/>
              <a:gdLst>
                <a:gd name="connsiteX0" fmla="*/ 30951 w 368070"/>
                <a:gd name="connsiteY0" fmla="*/ 370793 h 434991"/>
                <a:gd name="connsiteX1" fmla="*/ 3346 w 368070"/>
                <a:gd name="connsiteY1" fmla="*/ 348541 h 434991"/>
                <a:gd name="connsiteX2" fmla="*/ 1171 w 368070"/>
                <a:gd name="connsiteY2" fmla="*/ 341013 h 434991"/>
                <a:gd name="connsiteX3" fmla="*/ 40990 w 368070"/>
                <a:gd name="connsiteY3" fmla="*/ 193450 h 434991"/>
                <a:gd name="connsiteX4" fmla="*/ 47347 w 368070"/>
                <a:gd name="connsiteY4" fmla="*/ 186089 h 434991"/>
                <a:gd name="connsiteX5" fmla="*/ 148065 w 368070"/>
                <a:gd name="connsiteY5" fmla="*/ 118832 h 434991"/>
                <a:gd name="connsiteX6" fmla="*/ 205450 w 368070"/>
                <a:gd name="connsiteY6" fmla="*/ 14602 h 434991"/>
                <a:gd name="connsiteX7" fmla="*/ 224021 w 368070"/>
                <a:gd name="connsiteY7" fmla="*/ 46 h 434991"/>
                <a:gd name="connsiteX8" fmla="*/ 249618 w 368070"/>
                <a:gd name="connsiteY8" fmla="*/ 16442 h 434991"/>
                <a:gd name="connsiteX9" fmla="*/ 253634 w 368070"/>
                <a:gd name="connsiteY9" fmla="*/ 86710 h 434991"/>
                <a:gd name="connsiteX10" fmla="*/ 231884 w 368070"/>
                <a:gd name="connsiteY10" fmla="*/ 140080 h 434991"/>
                <a:gd name="connsiteX11" fmla="*/ 213481 w 368070"/>
                <a:gd name="connsiteY11" fmla="*/ 178560 h 434991"/>
                <a:gd name="connsiteX12" fmla="*/ 223854 w 368070"/>
                <a:gd name="connsiteY12" fmla="*/ 182575 h 434991"/>
                <a:gd name="connsiteX13" fmla="*/ 348495 w 368070"/>
                <a:gd name="connsiteY13" fmla="*/ 216204 h 434991"/>
                <a:gd name="connsiteX14" fmla="*/ 372420 w 368070"/>
                <a:gd name="connsiteY14" fmla="*/ 240463 h 434991"/>
                <a:gd name="connsiteX15" fmla="*/ 344647 w 368070"/>
                <a:gd name="connsiteY15" fmla="*/ 271581 h 434991"/>
                <a:gd name="connsiteX16" fmla="*/ 334275 w 368070"/>
                <a:gd name="connsiteY16" fmla="*/ 274091 h 434991"/>
                <a:gd name="connsiteX17" fmla="*/ 340799 w 368070"/>
                <a:gd name="connsiteY17" fmla="*/ 282791 h 434991"/>
                <a:gd name="connsiteX18" fmla="*/ 323734 w 368070"/>
                <a:gd name="connsiteY18" fmla="*/ 325286 h 434991"/>
                <a:gd name="connsiteX19" fmla="*/ 309179 w 368070"/>
                <a:gd name="connsiteY19" fmla="*/ 329636 h 434991"/>
                <a:gd name="connsiteX20" fmla="*/ 317879 w 368070"/>
                <a:gd name="connsiteY20" fmla="*/ 340845 h 434991"/>
                <a:gd name="connsiteX21" fmla="*/ 294121 w 368070"/>
                <a:gd name="connsiteY21" fmla="*/ 380999 h 434991"/>
                <a:gd name="connsiteX22" fmla="*/ 286091 w 368070"/>
                <a:gd name="connsiteY22" fmla="*/ 381835 h 434991"/>
                <a:gd name="connsiteX23" fmla="*/ 284418 w 368070"/>
                <a:gd name="connsiteY23" fmla="*/ 387523 h 434991"/>
                <a:gd name="connsiteX24" fmla="*/ 272037 w 368070"/>
                <a:gd name="connsiteY24" fmla="*/ 431190 h 434991"/>
                <a:gd name="connsiteX25" fmla="*/ 265512 w 368070"/>
                <a:gd name="connsiteY25" fmla="*/ 433532 h 434991"/>
                <a:gd name="connsiteX26" fmla="*/ 242257 w 368070"/>
                <a:gd name="connsiteY26" fmla="*/ 432361 h 434991"/>
                <a:gd name="connsiteX27" fmla="*/ 46845 w 368070"/>
                <a:gd name="connsiteY27" fmla="*/ 379660 h 434991"/>
                <a:gd name="connsiteX28" fmla="*/ 30951 w 368070"/>
                <a:gd name="connsiteY28" fmla="*/ 370793 h 43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8070" h="434991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D443897-AE80-44C4-8F8B-612C0B40E16E}"/>
                </a:ext>
              </a:extLst>
            </p:cNvPr>
            <p:cNvSpPr/>
            <p:nvPr/>
          </p:nvSpPr>
          <p:spPr>
            <a:xfrm>
              <a:off x="14984433" y="2195724"/>
              <a:ext cx="167305" cy="234226"/>
            </a:xfrm>
            <a:custGeom>
              <a:avLst/>
              <a:gdLst>
                <a:gd name="connsiteX0" fmla="*/ 26540 w 167304"/>
                <a:gd name="connsiteY0" fmla="*/ 101508 h 234226"/>
                <a:gd name="connsiteX1" fmla="*/ 51803 w 167304"/>
                <a:gd name="connsiteY1" fmla="*/ 7818 h 234226"/>
                <a:gd name="connsiteX2" fmla="*/ 62678 w 167304"/>
                <a:gd name="connsiteY2" fmla="*/ 791 h 234226"/>
                <a:gd name="connsiteX3" fmla="*/ 176947 w 167304"/>
                <a:gd name="connsiteY3" fmla="*/ 31742 h 234226"/>
                <a:gd name="connsiteX4" fmla="*/ 183137 w 167304"/>
                <a:gd name="connsiteY4" fmla="*/ 43286 h 234226"/>
                <a:gd name="connsiteX5" fmla="*/ 132277 w 167304"/>
                <a:gd name="connsiteY5" fmla="*/ 232006 h 234226"/>
                <a:gd name="connsiteX6" fmla="*/ 119394 w 167304"/>
                <a:gd name="connsiteY6" fmla="*/ 239367 h 234226"/>
                <a:gd name="connsiteX7" fmla="*/ 8471 w 167304"/>
                <a:gd name="connsiteY7" fmla="*/ 209420 h 234226"/>
                <a:gd name="connsiteX8" fmla="*/ 1110 w 167304"/>
                <a:gd name="connsiteY8" fmla="*/ 195534 h 234226"/>
                <a:gd name="connsiteX9" fmla="*/ 26540 w 167304"/>
                <a:gd name="connsiteY9" fmla="*/ 101508 h 23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304" h="234226">
                  <a:moveTo>
                    <a:pt x="26540" y="101508"/>
                  </a:moveTo>
                  <a:cubicBezTo>
                    <a:pt x="34905" y="70222"/>
                    <a:pt x="43605" y="39104"/>
                    <a:pt x="51803" y="7818"/>
                  </a:cubicBezTo>
                  <a:cubicBezTo>
                    <a:pt x="53476" y="1460"/>
                    <a:pt x="54982" y="-1551"/>
                    <a:pt x="62678" y="791"/>
                  </a:cubicBezTo>
                  <a:cubicBezTo>
                    <a:pt x="100656" y="11498"/>
                    <a:pt x="138802" y="21871"/>
                    <a:pt x="176947" y="31742"/>
                  </a:cubicBezTo>
                  <a:cubicBezTo>
                    <a:pt x="184476" y="33750"/>
                    <a:pt x="184977" y="36594"/>
                    <a:pt x="183137" y="43286"/>
                  </a:cubicBezTo>
                  <a:cubicBezTo>
                    <a:pt x="165905" y="106026"/>
                    <a:pt x="149007" y="168932"/>
                    <a:pt x="132277" y="232006"/>
                  </a:cubicBezTo>
                  <a:cubicBezTo>
                    <a:pt x="130102" y="240036"/>
                    <a:pt x="127425" y="241710"/>
                    <a:pt x="119394" y="239367"/>
                  </a:cubicBezTo>
                  <a:cubicBezTo>
                    <a:pt x="82587" y="228994"/>
                    <a:pt x="45613" y="218956"/>
                    <a:pt x="8471" y="209420"/>
                  </a:cubicBezTo>
                  <a:cubicBezTo>
                    <a:pt x="-731" y="207077"/>
                    <a:pt x="-1065" y="203564"/>
                    <a:pt x="1110" y="195534"/>
                  </a:cubicBezTo>
                  <a:cubicBezTo>
                    <a:pt x="9977" y="164080"/>
                    <a:pt x="18175" y="132794"/>
                    <a:pt x="26540" y="101508"/>
                  </a:cubicBezTo>
                  <a:close/>
                </a:path>
              </a:pathLst>
            </a:custGeom>
            <a:solidFill>
              <a:srgbClr val="3D61D3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8E3C0E8E-8654-4855-B599-01564EDC1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57388" y="4467333"/>
            <a:ext cx="3887514" cy="25622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0E35B4-E1A3-405D-B886-BF337D0E3E2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b="44960"/>
          <a:stretch/>
        </p:blipFill>
        <p:spPr>
          <a:xfrm>
            <a:off x="6842173" y="1054099"/>
            <a:ext cx="5598551" cy="5803902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48BF36E-71AB-4B46-B5C3-532FB493B546}"/>
              </a:ext>
            </a:extLst>
          </p:cNvPr>
          <p:cNvGrpSpPr/>
          <p:nvPr/>
        </p:nvGrpSpPr>
        <p:grpSpPr>
          <a:xfrm>
            <a:off x="6601730" y="3688298"/>
            <a:ext cx="396465" cy="353225"/>
            <a:chOff x="13389778" y="2334193"/>
            <a:chExt cx="351340" cy="35134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3FB435-9C08-4CB9-BD49-E0E3A8851AB7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A19433-4E82-4DA5-9C1B-4E02FD30F923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1718CE-3528-4CC9-AAAA-E99335AB7433}"/>
              </a:ext>
            </a:extLst>
          </p:cNvPr>
          <p:cNvGrpSpPr/>
          <p:nvPr/>
        </p:nvGrpSpPr>
        <p:grpSpPr>
          <a:xfrm rot="2145612">
            <a:off x="7417832" y="2427161"/>
            <a:ext cx="424827" cy="449926"/>
            <a:chOff x="14476435" y="4584286"/>
            <a:chExt cx="619027" cy="61902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AF50BE-CBD9-4D4F-878F-C84F11121F0C}"/>
                </a:ext>
              </a:extLst>
            </p:cNvPr>
            <p:cNvSpPr/>
            <p:nvPr/>
          </p:nvSpPr>
          <p:spPr>
            <a:xfrm>
              <a:off x="14476435" y="4584286"/>
              <a:ext cx="619027" cy="619027"/>
            </a:xfrm>
            <a:custGeom>
              <a:avLst/>
              <a:gdLst>
                <a:gd name="connsiteX0" fmla="*/ 619696 w 619026"/>
                <a:gd name="connsiteY0" fmla="*/ 309848 h 619026"/>
                <a:gd name="connsiteX1" fmla="*/ 309848 w 619026"/>
                <a:gd name="connsiteY1" fmla="*/ 619696 h 619026"/>
                <a:gd name="connsiteX2" fmla="*/ 0 w 619026"/>
                <a:gd name="connsiteY2" fmla="*/ 309848 h 619026"/>
                <a:gd name="connsiteX3" fmla="*/ 309848 w 619026"/>
                <a:gd name="connsiteY3" fmla="*/ 0 h 619026"/>
                <a:gd name="connsiteX4" fmla="*/ 619696 w 619026"/>
                <a:gd name="connsiteY4" fmla="*/ 309848 h 61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026" h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384CD4-50C7-4F54-9937-9A0C8A4FDE43}"/>
                </a:ext>
              </a:extLst>
            </p:cNvPr>
            <p:cNvSpPr/>
            <p:nvPr/>
          </p:nvSpPr>
          <p:spPr>
            <a:xfrm>
              <a:off x="14568452" y="4920401"/>
              <a:ext cx="434992" cy="217496"/>
            </a:xfrm>
            <a:custGeom>
              <a:avLst/>
              <a:gdLst>
                <a:gd name="connsiteX0" fmla="*/ 435327 w 434991"/>
                <a:gd name="connsiteY0" fmla="*/ 0 h 217495"/>
                <a:gd name="connsiteX1" fmla="*/ 386474 w 434991"/>
                <a:gd name="connsiteY1" fmla="*/ 137190 h 217495"/>
                <a:gd name="connsiteX2" fmla="*/ 217663 w 434991"/>
                <a:gd name="connsiteY2" fmla="*/ 217496 h 217495"/>
                <a:gd name="connsiteX3" fmla="*/ 48853 w 434991"/>
                <a:gd name="connsiteY3" fmla="*/ 137190 h 217495"/>
                <a:gd name="connsiteX4" fmla="*/ 0 w 434991"/>
                <a:gd name="connsiteY4" fmla="*/ 0 h 217495"/>
                <a:gd name="connsiteX5" fmla="*/ 435327 w 434991"/>
                <a:gd name="connsiteY5" fmla="*/ 0 h 2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91" h="217495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3CA7E14-EDC7-4C5C-B290-6F9C5308DCCF}"/>
                </a:ext>
              </a:extLst>
            </p:cNvPr>
            <p:cNvSpPr/>
            <p:nvPr/>
          </p:nvSpPr>
          <p:spPr>
            <a:xfrm>
              <a:off x="14617305" y="4977284"/>
              <a:ext cx="334609" cy="150574"/>
            </a:xfrm>
            <a:custGeom>
              <a:avLst/>
              <a:gdLst>
                <a:gd name="connsiteX0" fmla="*/ 337621 w 334609"/>
                <a:gd name="connsiteY0" fmla="*/ 80307 h 150574"/>
                <a:gd name="connsiteX1" fmla="*/ 168810 w 334609"/>
                <a:gd name="connsiteY1" fmla="*/ 160613 h 150574"/>
                <a:gd name="connsiteX2" fmla="*/ 0 w 334609"/>
                <a:gd name="connsiteY2" fmla="*/ 80307 h 150574"/>
                <a:gd name="connsiteX3" fmla="*/ 168810 w 334609"/>
                <a:gd name="connsiteY3" fmla="*/ 1 h 150574"/>
                <a:gd name="connsiteX4" fmla="*/ 337621 w 334609"/>
                <a:gd name="connsiteY4" fmla="*/ 80307 h 15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09" h="150574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CE729EE-F35F-44E1-A8B6-256F976E8881}"/>
                </a:ext>
              </a:extLst>
            </p:cNvPr>
            <p:cNvSpPr/>
            <p:nvPr/>
          </p:nvSpPr>
          <p:spPr>
            <a:xfrm>
              <a:off x="14568631" y="4752195"/>
              <a:ext cx="150574" cy="117113"/>
            </a:xfrm>
            <a:custGeom>
              <a:avLst/>
              <a:gdLst>
                <a:gd name="connsiteX0" fmla="*/ 154579 w 150574"/>
                <a:gd name="connsiteY0" fmla="*/ 80204 h 117113"/>
                <a:gd name="connsiteX1" fmla="*/ 154411 w 150574"/>
                <a:gd name="connsiteY1" fmla="*/ 81709 h 117113"/>
                <a:gd name="connsiteX2" fmla="*/ 146715 w 150574"/>
                <a:gd name="connsiteY2" fmla="*/ 92082 h 117113"/>
                <a:gd name="connsiteX3" fmla="*/ 144875 w 150574"/>
                <a:gd name="connsiteY3" fmla="*/ 92751 h 117113"/>
                <a:gd name="connsiteX4" fmla="*/ 142366 w 150574"/>
                <a:gd name="connsiteY4" fmla="*/ 93421 h 117113"/>
                <a:gd name="connsiteX5" fmla="*/ 16720 w 150574"/>
                <a:gd name="connsiteY5" fmla="*/ 127384 h 117113"/>
                <a:gd name="connsiteX6" fmla="*/ 9693 w 150574"/>
                <a:gd name="connsiteY6" fmla="*/ 101117 h 117113"/>
                <a:gd name="connsiteX7" fmla="*/ 105893 w 150574"/>
                <a:gd name="connsiteY7" fmla="*/ 75184 h 117113"/>
                <a:gd name="connsiteX8" fmla="*/ 19397 w 150574"/>
                <a:gd name="connsiteY8" fmla="*/ 25328 h 117113"/>
                <a:gd name="connsiteX9" fmla="*/ 32948 w 150574"/>
                <a:gd name="connsiteY9" fmla="*/ 1905 h 117113"/>
                <a:gd name="connsiteX10" fmla="*/ 145544 w 150574"/>
                <a:gd name="connsiteY10" fmla="*/ 66819 h 117113"/>
                <a:gd name="connsiteX11" fmla="*/ 151065 w 150574"/>
                <a:gd name="connsiteY11" fmla="*/ 70500 h 117113"/>
                <a:gd name="connsiteX12" fmla="*/ 151400 w 150574"/>
                <a:gd name="connsiteY12" fmla="*/ 70835 h 117113"/>
                <a:gd name="connsiteX13" fmla="*/ 154579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5613DA-D1B5-47FD-A75A-42D4388535C8}"/>
                </a:ext>
              </a:extLst>
            </p:cNvPr>
            <p:cNvSpPr/>
            <p:nvPr/>
          </p:nvSpPr>
          <p:spPr>
            <a:xfrm>
              <a:off x="14849120" y="4752195"/>
              <a:ext cx="150574" cy="117113"/>
            </a:xfrm>
            <a:custGeom>
              <a:avLst/>
              <a:gdLst>
                <a:gd name="connsiteX0" fmla="*/ 70 w 150574"/>
                <a:gd name="connsiteY0" fmla="*/ 80204 h 117113"/>
                <a:gd name="connsiteX1" fmla="*/ 237 w 150574"/>
                <a:gd name="connsiteY1" fmla="*/ 81709 h 117113"/>
                <a:gd name="connsiteX2" fmla="*/ 7933 w 150574"/>
                <a:gd name="connsiteY2" fmla="*/ 92082 h 117113"/>
                <a:gd name="connsiteX3" fmla="*/ 9774 w 150574"/>
                <a:gd name="connsiteY3" fmla="*/ 92751 h 117113"/>
                <a:gd name="connsiteX4" fmla="*/ 12283 w 150574"/>
                <a:gd name="connsiteY4" fmla="*/ 93421 h 117113"/>
                <a:gd name="connsiteX5" fmla="*/ 137929 w 150574"/>
                <a:gd name="connsiteY5" fmla="*/ 127384 h 117113"/>
                <a:gd name="connsiteX6" fmla="*/ 144956 w 150574"/>
                <a:gd name="connsiteY6" fmla="*/ 101117 h 117113"/>
                <a:gd name="connsiteX7" fmla="*/ 48756 w 150574"/>
                <a:gd name="connsiteY7" fmla="*/ 75184 h 117113"/>
                <a:gd name="connsiteX8" fmla="*/ 135252 w 150574"/>
                <a:gd name="connsiteY8" fmla="*/ 25328 h 117113"/>
                <a:gd name="connsiteX9" fmla="*/ 121700 w 150574"/>
                <a:gd name="connsiteY9" fmla="*/ 1905 h 117113"/>
                <a:gd name="connsiteX10" fmla="*/ 9104 w 150574"/>
                <a:gd name="connsiteY10" fmla="*/ 66819 h 117113"/>
                <a:gd name="connsiteX11" fmla="*/ 3583 w 150574"/>
                <a:gd name="connsiteY11" fmla="*/ 70500 h 117113"/>
                <a:gd name="connsiteX12" fmla="*/ 3249 w 150574"/>
                <a:gd name="connsiteY12" fmla="*/ 70835 h 117113"/>
                <a:gd name="connsiteX13" fmla="*/ 70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507ACC-CB28-4BD8-A7CA-B710DCFCD60B}"/>
              </a:ext>
            </a:extLst>
          </p:cNvPr>
          <p:cNvGrpSpPr/>
          <p:nvPr/>
        </p:nvGrpSpPr>
        <p:grpSpPr>
          <a:xfrm rot="2403043">
            <a:off x="7715596" y="2975920"/>
            <a:ext cx="338013" cy="338013"/>
            <a:chOff x="13389778" y="2334193"/>
            <a:chExt cx="351340" cy="35134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B08088B-5559-41D9-BA84-105C76C432B2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AF5A84-6E9A-471C-AA62-18C2238CA2F3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29F5A4-4AEF-4A3E-BCF3-CFE58579B6F9}"/>
              </a:ext>
            </a:extLst>
          </p:cNvPr>
          <p:cNvGrpSpPr/>
          <p:nvPr/>
        </p:nvGrpSpPr>
        <p:grpSpPr>
          <a:xfrm>
            <a:off x="6598862" y="1879304"/>
            <a:ext cx="875026" cy="774449"/>
            <a:chOff x="3147816" y="3033499"/>
            <a:chExt cx="875026" cy="77444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DA7C7B-4DE6-45E6-89C2-B093634F8933}"/>
                </a:ext>
              </a:extLst>
            </p:cNvPr>
            <p:cNvSpPr/>
            <p:nvPr/>
          </p:nvSpPr>
          <p:spPr>
            <a:xfrm rot="21099095">
              <a:off x="3147816" y="3033499"/>
              <a:ext cx="875026" cy="774449"/>
            </a:xfrm>
            <a:custGeom>
              <a:avLst/>
              <a:gdLst>
                <a:gd name="connsiteX0" fmla="*/ 730581 w 828675"/>
                <a:gd name="connsiteY0" fmla="*/ 81167 h 733425"/>
                <a:gd name="connsiteX1" fmla="*/ 191371 w 828675"/>
                <a:gd name="connsiteY1" fmla="*/ 1347 h 733425"/>
                <a:gd name="connsiteX2" fmla="*/ 50496 w 828675"/>
                <a:gd name="connsiteY2" fmla="*/ 105836 h 733425"/>
                <a:gd name="connsiteX3" fmla="*/ 1347 w 828675"/>
                <a:gd name="connsiteY3" fmla="*/ 437497 h 733425"/>
                <a:gd name="connsiteX4" fmla="*/ 105836 w 828675"/>
                <a:gd name="connsiteY4" fmla="*/ 578372 h 733425"/>
                <a:gd name="connsiteX5" fmla="*/ 296051 w 828675"/>
                <a:gd name="connsiteY5" fmla="*/ 606566 h 733425"/>
                <a:gd name="connsiteX6" fmla="*/ 335960 w 828675"/>
                <a:gd name="connsiteY6" fmla="*/ 718865 h 733425"/>
                <a:gd name="connsiteX7" fmla="*/ 399492 w 828675"/>
                <a:gd name="connsiteY7" fmla="*/ 727057 h 733425"/>
                <a:gd name="connsiteX8" fmla="*/ 464643 w 828675"/>
                <a:gd name="connsiteY8" fmla="*/ 631521 h 733425"/>
                <a:gd name="connsiteX9" fmla="*/ 645047 w 828675"/>
                <a:gd name="connsiteY9" fmla="*/ 658286 h 733425"/>
                <a:gd name="connsiteX10" fmla="*/ 785921 w 828675"/>
                <a:gd name="connsiteY10" fmla="*/ 553797 h 733425"/>
                <a:gd name="connsiteX11" fmla="*/ 835070 w 828675"/>
                <a:gd name="connsiteY11" fmla="*/ 222137 h 733425"/>
                <a:gd name="connsiteX12" fmla="*/ 730581 w 828675"/>
                <a:gd name="connsiteY12" fmla="*/ 81167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675" h="733425">
                  <a:moveTo>
                    <a:pt x="730581" y="81167"/>
                  </a:moveTo>
                  <a:lnTo>
                    <a:pt x="191371" y="1347"/>
                  </a:lnTo>
                  <a:cubicBezTo>
                    <a:pt x="123648" y="-8654"/>
                    <a:pt x="60593" y="38114"/>
                    <a:pt x="50496" y="105836"/>
                  </a:cubicBezTo>
                  <a:lnTo>
                    <a:pt x="1347" y="437497"/>
                  </a:lnTo>
                  <a:cubicBezTo>
                    <a:pt x="-8654" y="505220"/>
                    <a:pt x="38114" y="568275"/>
                    <a:pt x="105836" y="578372"/>
                  </a:cubicBezTo>
                  <a:lnTo>
                    <a:pt x="296051" y="606566"/>
                  </a:lnTo>
                  <a:lnTo>
                    <a:pt x="335960" y="718865"/>
                  </a:lnTo>
                  <a:cubicBezTo>
                    <a:pt x="345771" y="746583"/>
                    <a:pt x="382919" y="751346"/>
                    <a:pt x="399492" y="727057"/>
                  </a:cubicBezTo>
                  <a:lnTo>
                    <a:pt x="464643" y="631521"/>
                  </a:lnTo>
                  <a:lnTo>
                    <a:pt x="645047" y="658286"/>
                  </a:lnTo>
                  <a:cubicBezTo>
                    <a:pt x="712769" y="668288"/>
                    <a:pt x="775825" y="621520"/>
                    <a:pt x="785921" y="553797"/>
                  </a:cubicBezTo>
                  <a:lnTo>
                    <a:pt x="835070" y="222137"/>
                  </a:lnTo>
                  <a:cubicBezTo>
                    <a:pt x="845167" y="154223"/>
                    <a:pt x="798304" y="91168"/>
                    <a:pt x="730581" y="81167"/>
                  </a:cubicBezTo>
                  <a:close/>
                </a:path>
              </a:pathLst>
            </a:custGeom>
            <a:solidFill>
              <a:srgbClr val="F9F9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9E2B33-20B0-4C43-A8A5-C4EEF2DAF4BF}"/>
                </a:ext>
              </a:extLst>
            </p:cNvPr>
            <p:cNvSpPr/>
            <p:nvPr/>
          </p:nvSpPr>
          <p:spPr>
            <a:xfrm rot="21099095">
              <a:off x="3309499" y="3107522"/>
              <a:ext cx="543120" cy="543120"/>
            </a:xfrm>
            <a:custGeom>
              <a:avLst/>
              <a:gdLst>
                <a:gd name="connsiteX0" fmla="*/ 484072 w 514350"/>
                <a:gd name="connsiteY0" fmla="*/ 224981 h 514350"/>
                <a:gd name="connsiteX1" fmla="*/ 293201 w 514350"/>
                <a:gd name="connsiteY1" fmla="*/ 484072 h 514350"/>
                <a:gd name="connsiteX2" fmla="*/ 34110 w 514350"/>
                <a:gd name="connsiteY2" fmla="*/ 293201 h 514350"/>
                <a:gd name="connsiteX3" fmla="*/ 224981 w 514350"/>
                <a:gd name="connsiteY3" fmla="*/ 34110 h 514350"/>
                <a:gd name="connsiteX4" fmla="*/ 484072 w 514350"/>
                <a:gd name="connsiteY4" fmla="*/ 22498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0" h="514350">
                  <a:moveTo>
                    <a:pt x="484072" y="224981"/>
                  </a:moveTo>
                  <a:cubicBezTo>
                    <a:pt x="502910" y="349234"/>
                    <a:pt x="417455" y="465233"/>
                    <a:pt x="293201" y="484072"/>
                  </a:cubicBezTo>
                  <a:cubicBezTo>
                    <a:pt x="168948" y="502910"/>
                    <a:pt x="52949" y="417455"/>
                    <a:pt x="34110" y="293201"/>
                  </a:cubicBezTo>
                  <a:cubicBezTo>
                    <a:pt x="15272" y="168947"/>
                    <a:pt x="100727" y="52948"/>
                    <a:pt x="224981" y="34110"/>
                  </a:cubicBezTo>
                  <a:cubicBezTo>
                    <a:pt x="349234" y="15272"/>
                    <a:pt x="465233" y="100727"/>
                    <a:pt x="484072" y="224981"/>
                  </a:cubicBezTo>
                  <a:close/>
                </a:path>
              </a:pathLst>
            </a:custGeom>
            <a:solidFill>
              <a:srgbClr val="F2D46A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B5F3C-FFBD-45A6-8D5D-6F925A3357B3}"/>
                </a:ext>
              </a:extLst>
            </p:cNvPr>
            <p:cNvSpPr/>
            <p:nvPr/>
          </p:nvSpPr>
          <p:spPr>
            <a:xfrm rot="21099095">
              <a:off x="3433598" y="3269190"/>
              <a:ext cx="60347" cy="70404"/>
            </a:xfrm>
            <a:custGeom>
              <a:avLst/>
              <a:gdLst>
                <a:gd name="connsiteX0" fmla="*/ 8763 w 57150"/>
                <a:gd name="connsiteY0" fmla="*/ 0 h 66675"/>
                <a:gd name="connsiteX1" fmla="*/ 61246 w 57150"/>
                <a:gd name="connsiteY1" fmla="*/ 39815 h 66675"/>
                <a:gd name="connsiteX2" fmla="*/ 0 w 57150"/>
                <a:gd name="connsiteY2" fmla="*/ 6734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8763" y="0"/>
                  </a:moveTo>
                  <a:lnTo>
                    <a:pt x="61246" y="39815"/>
                  </a:lnTo>
                  <a:lnTo>
                    <a:pt x="0" y="67342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654D40-90A4-4910-8B02-AE7A4C36EC7B}"/>
                </a:ext>
              </a:extLst>
            </p:cNvPr>
            <p:cNvSpPr/>
            <p:nvPr/>
          </p:nvSpPr>
          <p:spPr>
            <a:xfrm rot="21099095">
              <a:off x="3668561" y="3268764"/>
              <a:ext cx="60347" cy="70404"/>
            </a:xfrm>
            <a:custGeom>
              <a:avLst/>
              <a:gdLst>
                <a:gd name="connsiteX0" fmla="*/ 52483 w 57150"/>
                <a:gd name="connsiteY0" fmla="*/ 67342 h 66675"/>
                <a:gd name="connsiteX1" fmla="*/ 0 w 57150"/>
                <a:gd name="connsiteY1" fmla="*/ 27432 h 66675"/>
                <a:gd name="connsiteX2" fmla="*/ 61246 w 57150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52483" y="67342"/>
                  </a:moveTo>
                  <a:lnTo>
                    <a:pt x="0" y="27432"/>
                  </a:lnTo>
                  <a:lnTo>
                    <a:pt x="61246" y="0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6445E1-5FDC-4BBB-8FFD-0F86A6FC50FC}"/>
                </a:ext>
              </a:extLst>
            </p:cNvPr>
            <p:cNvSpPr/>
            <p:nvPr/>
          </p:nvSpPr>
          <p:spPr>
            <a:xfrm rot="21099095">
              <a:off x="3460968" y="3431567"/>
              <a:ext cx="251444" cy="100578"/>
            </a:xfrm>
            <a:custGeom>
              <a:avLst/>
              <a:gdLst>
                <a:gd name="connsiteX0" fmla="*/ 0 w 238125"/>
                <a:gd name="connsiteY0" fmla="*/ 18556 h 95250"/>
                <a:gd name="connsiteX1" fmla="*/ 112776 w 238125"/>
                <a:gd name="connsiteY1" fmla="*/ 97138 h 95250"/>
                <a:gd name="connsiteX2" fmla="*/ 240697 w 238125"/>
                <a:gd name="connsiteY2" fmla="*/ 46655 h 95250"/>
                <a:gd name="connsiteX3" fmla="*/ 123920 w 238125"/>
                <a:gd name="connsiteY3" fmla="*/ 2078 h 95250"/>
                <a:gd name="connsiteX4" fmla="*/ 0 w 238125"/>
                <a:gd name="connsiteY4" fmla="*/ 185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95250">
                  <a:moveTo>
                    <a:pt x="0" y="18556"/>
                  </a:moveTo>
                  <a:cubicBezTo>
                    <a:pt x="21336" y="60466"/>
                    <a:pt x="62579" y="91232"/>
                    <a:pt x="112776" y="97138"/>
                  </a:cubicBezTo>
                  <a:cubicBezTo>
                    <a:pt x="162973" y="103043"/>
                    <a:pt x="210217" y="82565"/>
                    <a:pt x="240697" y="46655"/>
                  </a:cubicBezTo>
                  <a:cubicBezTo>
                    <a:pt x="216979" y="25224"/>
                    <a:pt x="174117" y="7984"/>
                    <a:pt x="123920" y="2078"/>
                  </a:cubicBezTo>
                  <a:cubicBezTo>
                    <a:pt x="73628" y="-3827"/>
                    <a:pt x="28003" y="3221"/>
                    <a:pt x="0" y="18556"/>
                  </a:cubicBezTo>
                  <a:close/>
                </a:path>
              </a:pathLst>
            </a:custGeom>
            <a:solidFill>
              <a:srgbClr val="DB3A6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97F79-5049-43B2-9759-4BBA68E9B36C}"/>
                </a:ext>
              </a:extLst>
            </p:cNvPr>
            <p:cNvSpPr/>
            <p:nvPr/>
          </p:nvSpPr>
          <p:spPr>
            <a:xfrm rot="21099095">
              <a:off x="3434965" y="3357675"/>
              <a:ext cx="301733" cy="120693"/>
            </a:xfrm>
            <a:custGeom>
              <a:avLst/>
              <a:gdLst>
                <a:gd name="connsiteX0" fmla="*/ 1647 w 285750"/>
                <a:gd name="connsiteY0" fmla="*/ 0 h 114300"/>
                <a:gd name="connsiteX1" fmla="*/ 980 w 285750"/>
                <a:gd name="connsiteY1" fmla="*/ 5048 h 114300"/>
                <a:gd name="connsiteX2" fmla="*/ 15839 w 285750"/>
                <a:gd name="connsiteY2" fmla="*/ 88011 h 114300"/>
                <a:gd name="connsiteX3" fmla="*/ 139759 w 285750"/>
                <a:gd name="connsiteY3" fmla="*/ 71533 h 114300"/>
                <a:gd name="connsiteX4" fmla="*/ 256536 w 285750"/>
                <a:gd name="connsiteY4" fmla="*/ 116110 h 114300"/>
                <a:gd name="connsiteX5" fmla="*/ 290159 w 285750"/>
                <a:gd name="connsiteY5" fmla="*/ 38862 h 114300"/>
                <a:gd name="connsiteX6" fmla="*/ 1647 w 285750"/>
                <a:gd name="connsiteY6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114300">
                  <a:moveTo>
                    <a:pt x="1647" y="0"/>
                  </a:moveTo>
                  <a:cubicBezTo>
                    <a:pt x="1361" y="1715"/>
                    <a:pt x="1171" y="3429"/>
                    <a:pt x="980" y="5048"/>
                  </a:cubicBezTo>
                  <a:cubicBezTo>
                    <a:pt x="-2449" y="34671"/>
                    <a:pt x="3266" y="63246"/>
                    <a:pt x="15839" y="88011"/>
                  </a:cubicBezTo>
                  <a:cubicBezTo>
                    <a:pt x="43938" y="72676"/>
                    <a:pt x="89467" y="65627"/>
                    <a:pt x="139759" y="71533"/>
                  </a:cubicBezTo>
                  <a:cubicBezTo>
                    <a:pt x="189956" y="77438"/>
                    <a:pt x="232819" y="94679"/>
                    <a:pt x="256536" y="116110"/>
                  </a:cubicBezTo>
                  <a:cubicBezTo>
                    <a:pt x="274538" y="94964"/>
                    <a:pt x="286635" y="68485"/>
                    <a:pt x="290159" y="38862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252935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5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16" y="291453"/>
            <a:ext cx="7567510" cy="3833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7" y="1017470"/>
            <a:ext cx="3300839" cy="2911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6" y="3929418"/>
            <a:ext cx="4190328" cy="2738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9923" y="4411176"/>
            <a:ext cx="60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are more generous in giving likes!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are comparatively giving more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9" y="142284"/>
            <a:ext cx="7006063" cy="4047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5" y="1011176"/>
            <a:ext cx="3793566" cy="2833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4096201"/>
            <a:ext cx="5131558" cy="2767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9922" y="4411176"/>
            <a:ext cx="64417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than 3 times more likes than 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18-25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10" y="0"/>
            <a:ext cx="7376052" cy="4857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1" y="1055723"/>
            <a:ext cx="3689523" cy="2506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3723086"/>
            <a:ext cx="4449384" cy="3063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1752" y="5107460"/>
            <a:ext cx="60643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are more generous in giving likes!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&gt;50 </a:t>
            </a:r>
            <a:r>
              <a:rPr lang="en-US" dirty="0" err="1" smtClean="0"/>
              <a:t>Yrs</a:t>
            </a:r>
            <a:r>
              <a:rPr lang="en-US" dirty="0"/>
              <a:t> </a:t>
            </a:r>
            <a:r>
              <a:rPr lang="en-US" dirty="0" smtClean="0"/>
              <a:t>age people using website to give likes!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55" y="265122"/>
            <a:ext cx="7188370" cy="39929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4" y="1006743"/>
            <a:ext cx="4245808" cy="3088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4366"/>
            <a:ext cx="5240740" cy="2738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9922" y="4411176"/>
            <a:ext cx="64417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than 3 times more likes than 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18-25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76326"/>
            <a:ext cx="5398507" cy="3281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44" y="327943"/>
            <a:ext cx="6246072" cy="4030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4398268"/>
            <a:ext cx="4599509" cy="2341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9922" y="4411176"/>
            <a:ext cx="6441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having more friends where both initiated almost same amount of </a:t>
            </a:r>
            <a:r>
              <a:rPr lang="en-US" dirty="0" err="1" smtClean="0"/>
              <a:t>frieds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Users in the dataset received more like than they gave!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likes than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525088"/>
            <a:ext cx="6361905" cy="382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171859"/>
            <a:ext cx="6361905" cy="3898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661" y="5070272"/>
            <a:ext cx="108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likes where both given almost same amount of likes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18-24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18441"/>
            <a:ext cx="6107936" cy="389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56" y="436304"/>
            <a:ext cx="6107936" cy="3822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4661" y="5070272"/>
            <a:ext cx="108226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likes where both given almost same amount of likes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18-24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&gt;50 </a:t>
            </a:r>
            <a:r>
              <a:rPr lang="en-US" dirty="0" err="1" smtClean="0"/>
              <a:t>Yrs</a:t>
            </a:r>
            <a:r>
              <a:rPr lang="en-US" dirty="0" smtClean="0"/>
              <a:t> users alone using website more to give their likes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18441"/>
            <a:ext cx="6107936" cy="389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56" y="436304"/>
            <a:ext cx="6107936" cy="3822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4661" y="5070272"/>
            <a:ext cx="108226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more likes where both given almost same amount of likes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18-24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&gt;50 </a:t>
            </a:r>
            <a:r>
              <a:rPr lang="en-US" dirty="0" err="1" smtClean="0"/>
              <a:t>Yrs</a:t>
            </a:r>
            <a:r>
              <a:rPr lang="en-US" dirty="0" smtClean="0"/>
              <a:t> users alone using website more to give their likes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90" y="135020"/>
            <a:ext cx="3808061" cy="3442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024592"/>
            <a:ext cx="3043762" cy="2806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90" y="3577141"/>
            <a:ext cx="3678089" cy="3324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76326"/>
            <a:ext cx="3043763" cy="2806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4551" y="1274682"/>
            <a:ext cx="481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received more likes through website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4579" y="4427314"/>
            <a:ext cx="4557383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Gender level usage of mobile and website is almost same to give likes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&gt; 50 </a:t>
            </a:r>
            <a:r>
              <a:rPr lang="en-US" dirty="0" err="1" smtClean="0"/>
              <a:t>Yrs</a:t>
            </a:r>
            <a:r>
              <a:rPr lang="en-US" dirty="0" smtClean="0"/>
              <a:t> users using website to give likes than mobile!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602" y="907798"/>
            <a:ext cx="11178291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users are comparatively more than female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are more in 18-24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age group and less in &gt;90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age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Across age groups male users are more except 50 to 64 &amp; 65 to 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users and old age people having long tenure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users having almost 50% more friends than male where almost same amount of friendships initiated by male and female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Teenagers and &gt;90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having high friends in FB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'&gt;90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Male users initiated more friends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users are more generous in giving likes!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Teenagers are comparatively giving more likes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users received almost 5 times more likes than male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Teenagers and 18-25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received more likes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in the dataset received more like than they gave!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users received more likes where both given almost same amount of likes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Teenagers and 18-24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received more likes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received more likes through website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'&gt;50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using website to give likes than mobile!</a:t>
            </a:r>
          </a:p>
        </p:txBody>
      </p:sp>
    </p:spTree>
    <p:extLst>
      <p:ext uri="{BB962C8B-B14F-4D97-AF65-F5344CB8AC3E}">
        <p14:creationId xmlns:p14="http://schemas.microsoft.com/office/powerpoint/2010/main" val="18133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6"/>
            <a:ext cx="11591925" cy="7429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EC13-53C9-4534-ADDC-85C8DFEC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b="0" smtClean="0"/>
              <a:pPr/>
              <a:t>2</a:t>
            </a:fld>
            <a:endParaRPr 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00422-3CED-4150-BD21-9E5F456F64F4}"/>
              </a:ext>
            </a:extLst>
          </p:cNvPr>
          <p:cNvSpPr/>
          <p:nvPr/>
        </p:nvSpPr>
        <p:spPr>
          <a:xfrm>
            <a:off x="7513640" y="0"/>
            <a:ext cx="4678360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DB549BC5-D32F-4F44-85E7-38BAB11C6D9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911298" y="1460851"/>
            <a:ext cx="4168270" cy="4599865"/>
            <a:chOff x="4986" y="883"/>
            <a:chExt cx="2608" cy="2878"/>
          </a:xfrm>
        </p:grpSpPr>
        <p:sp>
          <p:nvSpPr>
            <p:cNvPr id="30" name="AutoShape 3">
              <a:extLst>
                <a:ext uri="{FF2B5EF4-FFF2-40B4-BE49-F238E27FC236}">
                  <a16:creationId xmlns:a16="http://schemas.microsoft.com/office/drawing/2014/main" id="{00113031-355A-474C-9353-1DD6D68C459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06" y="888"/>
              <a:ext cx="2583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71D1648-A0B5-49CE-A26E-9015675A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" y="3195"/>
              <a:ext cx="1942" cy="564"/>
            </a:xfrm>
            <a:custGeom>
              <a:avLst/>
              <a:gdLst>
                <a:gd name="T0" fmla="*/ 596 w 1094"/>
                <a:gd name="T1" fmla="*/ 0 h 318"/>
                <a:gd name="T2" fmla="*/ 558 w 1094"/>
                <a:gd name="T3" fmla="*/ 54 h 318"/>
                <a:gd name="T4" fmla="*/ 101 w 1094"/>
                <a:gd name="T5" fmla="*/ 219 h 318"/>
                <a:gd name="T6" fmla="*/ 81 w 1094"/>
                <a:gd name="T7" fmla="*/ 223 h 318"/>
                <a:gd name="T8" fmla="*/ 77 w 1094"/>
                <a:gd name="T9" fmla="*/ 223 h 318"/>
                <a:gd name="T10" fmla="*/ 77 w 1094"/>
                <a:gd name="T11" fmla="*/ 223 h 318"/>
                <a:gd name="T12" fmla="*/ 68 w 1094"/>
                <a:gd name="T13" fmla="*/ 224 h 318"/>
                <a:gd name="T14" fmla="*/ 1 w 1094"/>
                <a:gd name="T15" fmla="*/ 221 h 318"/>
                <a:gd name="T16" fmla="*/ 0 w 1094"/>
                <a:gd name="T17" fmla="*/ 221 h 318"/>
                <a:gd name="T18" fmla="*/ 525 w 1094"/>
                <a:gd name="T19" fmla="*/ 318 h 318"/>
                <a:gd name="T20" fmla="*/ 1094 w 1094"/>
                <a:gd name="T21" fmla="*/ 159 h 318"/>
                <a:gd name="T22" fmla="*/ 596 w 1094"/>
                <a:gd name="T2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4" h="318">
                  <a:moveTo>
                    <a:pt x="596" y="0"/>
                  </a:moveTo>
                  <a:cubicBezTo>
                    <a:pt x="596" y="24"/>
                    <a:pt x="580" y="45"/>
                    <a:pt x="558" y="54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94" y="222"/>
                    <a:pt x="88" y="223"/>
                    <a:pt x="81" y="223"/>
                  </a:cubicBezTo>
                  <a:cubicBezTo>
                    <a:pt x="80" y="223"/>
                    <a:pt x="79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6" y="223"/>
                    <a:pt x="73" y="224"/>
                    <a:pt x="68" y="224"/>
                  </a:cubicBezTo>
                  <a:cubicBezTo>
                    <a:pt x="49" y="224"/>
                    <a:pt x="6" y="221"/>
                    <a:pt x="1" y="221"/>
                  </a:cubicBezTo>
                  <a:cubicBezTo>
                    <a:pt x="1" y="221"/>
                    <a:pt x="1" y="221"/>
                    <a:pt x="0" y="221"/>
                  </a:cubicBezTo>
                  <a:cubicBezTo>
                    <a:pt x="86" y="278"/>
                    <a:pt x="289" y="318"/>
                    <a:pt x="525" y="318"/>
                  </a:cubicBezTo>
                  <a:cubicBezTo>
                    <a:pt x="839" y="318"/>
                    <a:pt x="1094" y="247"/>
                    <a:pt x="1094" y="159"/>
                  </a:cubicBezTo>
                  <a:cubicBezTo>
                    <a:pt x="1094" y="77"/>
                    <a:pt x="877" y="10"/>
                    <a:pt x="596" y="0"/>
                  </a:cubicBezTo>
                </a:path>
              </a:pathLst>
            </a:custGeom>
            <a:gradFill>
              <a:gsLst>
                <a:gs pos="32000">
                  <a:srgbClr val="14223C">
                    <a:alpha val="0"/>
                  </a:srgbClr>
                </a:gs>
                <a:gs pos="100000">
                  <a:srgbClr val="14223C"/>
                </a:gs>
              </a:gsLst>
              <a:lin ang="14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206D7BB-8BCD-43EE-802C-BF22B1BB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" y="883"/>
              <a:ext cx="1082" cy="2711"/>
            </a:xfrm>
            <a:custGeom>
              <a:avLst/>
              <a:gdLst>
                <a:gd name="T0" fmla="*/ 574 w 610"/>
                <a:gd name="T1" fmla="*/ 62 h 1529"/>
                <a:gd name="T2" fmla="*/ 574 w 610"/>
                <a:gd name="T3" fmla="*/ 1295 h 1529"/>
                <a:gd name="T4" fmla="*/ 535 w 610"/>
                <a:gd name="T5" fmla="*/ 1350 h 1529"/>
                <a:gd name="T6" fmla="*/ 121 w 610"/>
                <a:gd name="T7" fmla="*/ 1527 h 1529"/>
                <a:gd name="T8" fmla="*/ 45 w 610"/>
                <a:gd name="T9" fmla="*/ 1525 h 1529"/>
                <a:gd name="T10" fmla="*/ 0 w 610"/>
                <a:gd name="T11" fmla="*/ 1478 h 1529"/>
                <a:gd name="T12" fmla="*/ 0 w 610"/>
                <a:gd name="T13" fmla="*/ 225 h 1529"/>
                <a:gd name="T14" fmla="*/ 39 w 610"/>
                <a:gd name="T15" fmla="*/ 170 h 1529"/>
                <a:gd name="T16" fmla="*/ 495 w 610"/>
                <a:gd name="T17" fmla="*/ 7 h 1529"/>
                <a:gd name="T18" fmla="*/ 596 w 610"/>
                <a:gd name="T19" fmla="*/ 14 h 1529"/>
                <a:gd name="T20" fmla="*/ 574 w 610"/>
                <a:gd name="T21" fmla="*/ 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1529">
                  <a:moveTo>
                    <a:pt x="574" y="62"/>
                  </a:moveTo>
                  <a:cubicBezTo>
                    <a:pt x="574" y="1295"/>
                    <a:pt x="574" y="1295"/>
                    <a:pt x="574" y="1295"/>
                  </a:cubicBezTo>
                  <a:cubicBezTo>
                    <a:pt x="574" y="1320"/>
                    <a:pt x="558" y="1342"/>
                    <a:pt x="535" y="1350"/>
                  </a:cubicBezTo>
                  <a:cubicBezTo>
                    <a:pt x="121" y="1527"/>
                    <a:pt x="121" y="1527"/>
                    <a:pt x="121" y="1527"/>
                  </a:cubicBezTo>
                  <a:cubicBezTo>
                    <a:pt x="115" y="1529"/>
                    <a:pt x="51" y="1525"/>
                    <a:pt x="45" y="1525"/>
                  </a:cubicBezTo>
                  <a:cubicBezTo>
                    <a:pt x="21" y="1524"/>
                    <a:pt x="0" y="1504"/>
                    <a:pt x="0" y="1478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5" y="178"/>
                    <a:pt x="39" y="170"/>
                  </a:cubicBezTo>
                  <a:cubicBezTo>
                    <a:pt x="495" y="7"/>
                    <a:pt x="495" y="7"/>
                    <a:pt x="495" y="7"/>
                  </a:cubicBezTo>
                  <a:cubicBezTo>
                    <a:pt x="514" y="0"/>
                    <a:pt x="581" y="4"/>
                    <a:pt x="596" y="14"/>
                  </a:cubicBezTo>
                  <a:cubicBezTo>
                    <a:pt x="610" y="25"/>
                    <a:pt x="574" y="42"/>
                    <a:pt x="574" y="62"/>
                  </a:cubicBezTo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C4499F1-E8C0-4D54-BC63-B2CF5952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884"/>
              <a:ext cx="1019" cy="2724"/>
            </a:xfrm>
            <a:custGeom>
              <a:avLst/>
              <a:gdLst>
                <a:gd name="T0" fmla="*/ 574 w 574"/>
                <a:gd name="T1" fmla="*/ 69 h 1536"/>
                <a:gd name="T2" fmla="*/ 574 w 574"/>
                <a:gd name="T3" fmla="*/ 1302 h 1536"/>
                <a:gd name="T4" fmla="*/ 536 w 574"/>
                <a:gd name="T5" fmla="*/ 1357 h 1536"/>
                <a:gd name="T6" fmla="*/ 79 w 574"/>
                <a:gd name="T7" fmla="*/ 1522 h 1536"/>
                <a:gd name="T8" fmla="*/ 0 w 574"/>
                <a:gd name="T9" fmla="*/ 1467 h 1536"/>
                <a:gd name="T10" fmla="*/ 0 w 574"/>
                <a:gd name="T11" fmla="*/ 232 h 1536"/>
                <a:gd name="T12" fmla="*/ 39 w 574"/>
                <a:gd name="T13" fmla="*/ 176 h 1536"/>
                <a:gd name="T14" fmla="*/ 496 w 574"/>
                <a:gd name="T15" fmla="*/ 13 h 1536"/>
                <a:gd name="T16" fmla="*/ 574 w 574"/>
                <a:gd name="T17" fmla="*/ 6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1536">
                  <a:moveTo>
                    <a:pt x="574" y="69"/>
                  </a:moveTo>
                  <a:cubicBezTo>
                    <a:pt x="574" y="1302"/>
                    <a:pt x="574" y="1302"/>
                    <a:pt x="574" y="1302"/>
                  </a:cubicBezTo>
                  <a:cubicBezTo>
                    <a:pt x="574" y="1326"/>
                    <a:pt x="559" y="1348"/>
                    <a:pt x="536" y="1357"/>
                  </a:cubicBezTo>
                  <a:cubicBezTo>
                    <a:pt x="79" y="1522"/>
                    <a:pt x="79" y="1522"/>
                    <a:pt x="79" y="1522"/>
                  </a:cubicBezTo>
                  <a:cubicBezTo>
                    <a:pt x="41" y="1536"/>
                    <a:pt x="0" y="1508"/>
                    <a:pt x="0" y="146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07"/>
                    <a:pt x="16" y="185"/>
                    <a:pt x="39" y="176"/>
                  </a:cubicBezTo>
                  <a:cubicBezTo>
                    <a:pt x="496" y="13"/>
                    <a:pt x="496" y="13"/>
                    <a:pt x="496" y="13"/>
                  </a:cubicBezTo>
                  <a:cubicBezTo>
                    <a:pt x="534" y="0"/>
                    <a:pt x="574" y="28"/>
                    <a:pt x="574" y="69"/>
                  </a:cubicBezTo>
                </a:path>
              </a:pathLst>
            </a:custGeom>
            <a:solidFill>
              <a:srgbClr val="47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E065451-E912-4B1D-B3BB-5A500E48F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" y="1074"/>
              <a:ext cx="916" cy="2254"/>
            </a:xfrm>
            <a:custGeom>
              <a:avLst/>
              <a:gdLst>
                <a:gd name="T0" fmla="*/ 516 w 516"/>
                <a:gd name="T1" fmla="*/ 38 h 1271"/>
                <a:gd name="T2" fmla="*/ 516 w 516"/>
                <a:gd name="T3" fmla="*/ 1085 h 1271"/>
                <a:gd name="T4" fmla="*/ 493 w 516"/>
                <a:gd name="T5" fmla="*/ 1116 h 1271"/>
                <a:gd name="T6" fmla="*/ 47 w 516"/>
                <a:gd name="T7" fmla="*/ 1264 h 1271"/>
                <a:gd name="T8" fmla="*/ 0 w 516"/>
                <a:gd name="T9" fmla="*/ 1233 h 1271"/>
                <a:gd name="T10" fmla="*/ 0 w 516"/>
                <a:gd name="T11" fmla="*/ 183 h 1271"/>
                <a:gd name="T12" fmla="*/ 3 w 516"/>
                <a:gd name="T13" fmla="*/ 170 h 1271"/>
                <a:gd name="T14" fmla="*/ 24 w 516"/>
                <a:gd name="T15" fmla="*/ 153 h 1271"/>
                <a:gd name="T16" fmla="*/ 126 w 516"/>
                <a:gd name="T17" fmla="*/ 120 h 1271"/>
                <a:gd name="T18" fmla="*/ 469 w 516"/>
                <a:gd name="T19" fmla="*/ 8 h 1271"/>
                <a:gd name="T20" fmla="*/ 516 w 516"/>
                <a:gd name="T21" fmla="*/ 38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1271">
                  <a:moveTo>
                    <a:pt x="516" y="38"/>
                  </a:moveTo>
                  <a:cubicBezTo>
                    <a:pt x="516" y="1085"/>
                    <a:pt x="516" y="1085"/>
                    <a:pt x="516" y="1085"/>
                  </a:cubicBezTo>
                  <a:cubicBezTo>
                    <a:pt x="516" y="1099"/>
                    <a:pt x="507" y="1111"/>
                    <a:pt x="493" y="1116"/>
                  </a:cubicBezTo>
                  <a:cubicBezTo>
                    <a:pt x="47" y="1264"/>
                    <a:pt x="47" y="1264"/>
                    <a:pt x="47" y="1264"/>
                  </a:cubicBezTo>
                  <a:cubicBezTo>
                    <a:pt x="24" y="1271"/>
                    <a:pt x="0" y="1256"/>
                    <a:pt x="0" y="123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79"/>
                    <a:pt x="1" y="174"/>
                    <a:pt x="3" y="170"/>
                  </a:cubicBezTo>
                  <a:cubicBezTo>
                    <a:pt x="7" y="162"/>
                    <a:pt x="14" y="156"/>
                    <a:pt x="24" y="153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469" y="8"/>
                    <a:pt x="469" y="8"/>
                    <a:pt x="469" y="8"/>
                  </a:cubicBezTo>
                  <a:cubicBezTo>
                    <a:pt x="492" y="0"/>
                    <a:pt x="516" y="16"/>
                    <a:pt x="516" y="38"/>
                  </a:cubicBezTo>
                </a:path>
              </a:pathLst>
            </a:custGeom>
            <a:solidFill>
              <a:srgbClr val="8BA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76719CC-25AB-44D0-8B80-462D7DDD8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8" y="1085"/>
              <a:ext cx="911" cy="1640"/>
            </a:xfrm>
            <a:custGeom>
              <a:avLst/>
              <a:gdLst>
                <a:gd name="T0" fmla="*/ 513 w 513"/>
                <a:gd name="T1" fmla="*/ 789 h 925"/>
                <a:gd name="T2" fmla="*/ 428 w 513"/>
                <a:gd name="T3" fmla="*/ 874 h 925"/>
                <a:gd name="T4" fmla="*/ 392 w 513"/>
                <a:gd name="T5" fmla="*/ 881 h 925"/>
                <a:gd name="T6" fmla="*/ 513 w 513"/>
                <a:gd name="T7" fmla="*/ 925 h 925"/>
                <a:gd name="T8" fmla="*/ 513 w 513"/>
                <a:gd name="T9" fmla="*/ 789 h 925"/>
                <a:gd name="T10" fmla="*/ 351 w 513"/>
                <a:gd name="T11" fmla="*/ 608 h 925"/>
                <a:gd name="T12" fmla="*/ 335 w 513"/>
                <a:gd name="T13" fmla="*/ 609 h 925"/>
                <a:gd name="T14" fmla="*/ 254 w 513"/>
                <a:gd name="T15" fmla="*/ 667 h 925"/>
                <a:gd name="T16" fmla="*/ 200 w 513"/>
                <a:gd name="T17" fmla="*/ 695 h 925"/>
                <a:gd name="T18" fmla="*/ 257 w 513"/>
                <a:gd name="T19" fmla="*/ 769 h 925"/>
                <a:gd name="T20" fmla="*/ 263 w 513"/>
                <a:gd name="T21" fmla="*/ 739 h 925"/>
                <a:gd name="T22" fmla="*/ 263 w 513"/>
                <a:gd name="T23" fmla="*/ 738 h 925"/>
                <a:gd name="T24" fmla="*/ 263 w 513"/>
                <a:gd name="T25" fmla="*/ 738 h 925"/>
                <a:gd name="T26" fmla="*/ 391 w 513"/>
                <a:gd name="T27" fmla="*/ 643 h 925"/>
                <a:gd name="T28" fmla="*/ 390 w 513"/>
                <a:gd name="T29" fmla="*/ 609 h 925"/>
                <a:gd name="T30" fmla="*/ 371 w 513"/>
                <a:gd name="T31" fmla="*/ 608 h 925"/>
                <a:gd name="T32" fmla="*/ 351 w 513"/>
                <a:gd name="T33" fmla="*/ 608 h 925"/>
                <a:gd name="T34" fmla="*/ 86 w 513"/>
                <a:gd name="T35" fmla="*/ 480 h 925"/>
                <a:gd name="T36" fmla="*/ 136 w 513"/>
                <a:gd name="T37" fmla="*/ 589 h 925"/>
                <a:gd name="T38" fmla="*/ 154 w 513"/>
                <a:gd name="T39" fmla="*/ 513 h 925"/>
                <a:gd name="T40" fmla="*/ 86 w 513"/>
                <a:gd name="T41" fmla="*/ 480 h 925"/>
                <a:gd name="T42" fmla="*/ 478 w 513"/>
                <a:gd name="T43" fmla="*/ 0 h 925"/>
                <a:gd name="T44" fmla="*/ 466 w 513"/>
                <a:gd name="T45" fmla="*/ 2 h 925"/>
                <a:gd name="T46" fmla="*/ 123 w 513"/>
                <a:gd name="T47" fmla="*/ 114 h 925"/>
                <a:gd name="T48" fmla="*/ 21 w 513"/>
                <a:gd name="T49" fmla="*/ 147 h 925"/>
                <a:gd name="T50" fmla="*/ 0 w 513"/>
                <a:gd name="T51" fmla="*/ 164 h 925"/>
                <a:gd name="T52" fmla="*/ 16 w 513"/>
                <a:gd name="T53" fmla="*/ 256 h 925"/>
                <a:gd name="T54" fmla="*/ 32 w 513"/>
                <a:gd name="T55" fmla="*/ 236 h 925"/>
                <a:gd name="T56" fmla="*/ 223 w 513"/>
                <a:gd name="T57" fmla="*/ 167 h 925"/>
                <a:gd name="T58" fmla="*/ 233 w 513"/>
                <a:gd name="T59" fmla="*/ 167 h 925"/>
                <a:gd name="T60" fmla="*/ 243 w 513"/>
                <a:gd name="T61" fmla="*/ 167 h 925"/>
                <a:gd name="T62" fmla="*/ 288 w 513"/>
                <a:gd name="T63" fmla="*/ 164 h 925"/>
                <a:gd name="T64" fmla="*/ 437 w 513"/>
                <a:gd name="T65" fmla="*/ 83 h 925"/>
                <a:gd name="T66" fmla="*/ 437 w 513"/>
                <a:gd name="T67" fmla="*/ 83 h 925"/>
                <a:gd name="T68" fmla="*/ 437 w 513"/>
                <a:gd name="T69" fmla="*/ 83 h 925"/>
                <a:gd name="T70" fmla="*/ 440 w 513"/>
                <a:gd name="T71" fmla="*/ 83 h 925"/>
                <a:gd name="T72" fmla="*/ 446 w 513"/>
                <a:gd name="T73" fmla="*/ 81 h 925"/>
                <a:gd name="T74" fmla="*/ 482 w 513"/>
                <a:gd name="T75" fmla="*/ 77 h 925"/>
                <a:gd name="T76" fmla="*/ 513 w 513"/>
                <a:gd name="T77" fmla="*/ 81 h 925"/>
                <a:gd name="T78" fmla="*/ 513 w 513"/>
                <a:gd name="T79" fmla="*/ 32 h 925"/>
                <a:gd name="T80" fmla="*/ 478 w 513"/>
                <a:gd name="T81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925">
                  <a:moveTo>
                    <a:pt x="513" y="789"/>
                  </a:moveTo>
                  <a:cubicBezTo>
                    <a:pt x="471" y="835"/>
                    <a:pt x="428" y="874"/>
                    <a:pt x="428" y="874"/>
                  </a:cubicBezTo>
                  <a:cubicBezTo>
                    <a:pt x="428" y="874"/>
                    <a:pt x="414" y="878"/>
                    <a:pt x="392" y="881"/>
                  </a:cubicBezTo>
                  <a:cubicBezTo>
                    <a:pt x="430" y="902"/>
                    <a:pt x="470" y="917"/>
                    <a:pt x="513" y="925"/>
                  </a:cubicBezTo>
                  <a:cubicBezTo>
                    <a:pt x="513" y="789"/>
                    <a:pt x="513" y="789"/>
                    <a:pt x="513" y="789"/>
                  </a:cubicBezTo>
                  <a:moveTo>
                    <a:pt x="351" y="608"/>
                  </a:moveTo>
                  <a:cubicBezTo>
                    <a:pt x="345" y="608"/>
                    <a:pt x="339" y="608"/>
                    <a:pt x="335" y="609"/>
                  </a:cubicBezTo>
                  <a:cubicBezTo>
                    <a:pt x="316" y="613"/>
                    <a:pt x="287" y="643"/>
                    <a:pt x="254" y="667"/>
                  </a:cubicBezTo>
                  <a:cubicBezTo>
                    <a:pt x="237" y="680"/>
                    <a:pt x="219" y="690"/>
                    <a:pt x="200" y="695"/>
                  </a:cubicBezTo>
                  <a:cubicBezTo>
                    <a:pt x="218" y="721"/>
                    <a:pt x="237" y="746"/>
                    <a:pt x="257" y="769"/>
                  </a:cubicBezTo>
                  <a:cubicBezTo>
                    <a:pt x="259" y="752"/>
                    <a:pt x="263" y="740"/>
                    <a:pt x="263" y="739"/>
                  </a:cubicBezTo>
                  <a:cubicBezTo>
                    <a:pt x="263" y="738"/>
                    <a:pt x="263" y="738"/>
                    <a:pt x="263" y="738"/>
                  </a:cubicBezTo>
                  <a:cubicBezTo>
                    <a:pt x="263" y="738"/>
                    <a:pt x="263" y="738"/>
                    <a:pt x="263" y="738"/>
                  </a:cubicBezTo>
                  <a:cubicBezTo>
                    <a:pt x="323" y="736"/>
                    <a:pt x="391" y="643"/>
                    <a:pt x="391" y="643"/>
                  </a:cubicBezTo>
                  <a:cubicBezTo>
                    <a:pt x="391" y="643"/>
                    <a:pt x="390" y="627"/>
                    <a:pt x="390" y="609"/>
                  </a:cubicBezTo>
                  <a:cubicBezTo>
                    <a:pt x="383" y="609"/>
                    <a:pt x="377" y="608"/>
                    <a:pt x="371" y="608"/>
                  </a:cubicBezTo>
                  <a:cubicBezTo>
                    <a:pt x="364" y="608"/>
                    <a:pt x="357" y="608"/>
                    <a:pt x="351" y="608"/>
                  </a:cubicBezTo>
                  <a:moveTo>
                    <a:pt x="86" y="480"/>
                  </a:moveTo>
                  <a:cubicBezTo>
                    <a:pt x="101" y="516"/>
                    <a:pt x="118" y="553"/>
                    <a:pt x="136" y="589"/>
                  </a:cubicBezTo>
                  <a:cubicBezTo>
                    <a:pt x="148" y="559"/>
                    <a:pt x="162" y="530"/>
                    <a:pt x="154" y="513"/>
                  </a:cubicBezTo>
                  <a:cubicBezTo>
                    <a:pt x="145" y="493"/>
                    <a:pt x="116" y="488"/>
                    <a:pt x="86" y="480"/>
                  </a:cubicBezTo>
                  <a:moveTo>
                    <a:pt x="478" y="0"/>
                  </a:moveTo>
                  <a:cubicBezTo>
                    <a:pt x="474" y="0"/>
                    <a:pt x="470" y="0"/>
                    <a:pt x="466" y="2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1" y="150"/>
                    <a:pt x="4" y="156"/>
                    <a:pt x="0" y="164"/>
                  </a:cubicBezTo>
                  <a:cubicBezTo>
                    <a:pt x="3" y="190"/>
                    <a:pt x="9" y="221"/>
                    <a:pt x="16" y="256"/>
                  </a:cubicBezTo>
                  <a:cubicBezTo>
                    <a:pt x="21" y="249"/>
                    <a:pt x="26" y="242"/>
                    <a:pt x="32" y="236"/>
                  </a:cubicBezTo>
                  <a:cubicBezTo>
                    <a:pt x="90" y="171"/>
                    <a:pt x="164" y="167"/>
                    <a:pt x="223" y="167"/>
                  </a:cubicBezTo>
                  <a:cubicBezTo>
                    <a:pt x="226" y="167"/>
                    <a:pt x="230" y="167"/>
                    <a:pt x="233" y="167"/>
                  </a:cubicBezTo>
                  <a:cubicBezTo>
                    <a:pt x="236" y="167"/>
                    <a:pt x="240" y="167"/>
                    <a:pt x="243" y="167"/>
                  </a:cubicBezTo>
                  <a:cubicBezTo>
                    <a:pt x="260" y="167"/>
                    <a:pt x="276" y="167"/>
                    <a:pt x="288" y="164"/>
                  </a:cubicBezTo>
                  <a:cubicBezTo>
                    <a:pt x="344" y="153"/>
                    <a:pt x="344" y="106"/>
                    <a:pt x="437" y="83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8" y="83"/>
                    <a:pt x="439" y="83"/>
                    <a:pt x="440" y="83"/>
                  </a:cubicBezTo>
                  <a:cubicBezTo>
                    <a:pt x="442" y="82"/>
                    <a:pt x="444" y="82"/>
                    <a:pt x="446" y="81"/>
                  </a:cubicBezTo>
                  <a:cubicBezTo>
                    <a:pt x="458" y="79"/>
                    <a:pt x="470" y="77"/>
                    <a:pt x="482" y="77"/>
                  </a:cubicBezTo>
                  <a:cubicBezTo>
                    <a:pt x="493" y="77"/>
                    <a:pt x="503" y="79"/>
                    <a:pt x="513" y="81"/>
                  </a:cubicBezTo>
                  <a:cubicBezTo>
                    <a:pt x="513" y="32"/>
                    <a:pt x="513" y="32"/>
                    <a:pt x="513" y="32"/>
                  </a:cubicBezTo>
                  <a:cubicBezTo>
                    <a:pt x="513" y="14"/>
                    <a:pt x="496" y="0"/>
                    <a:pt x="478" y="0"/>
                  </a:cubicBezTo>
                </a:path>
              </a:pathLst>
            </a:custGeom>
            <a:solidFill>
              <a:srgbClr val="779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A16949D-0C04-4F91-BB59-2A2238130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88"/>
              <a:ext cx="295" cy="220"/>
            </a:xfrm>
            <a:custGeom>
              <a:avLst/>
              <a:gdLst>
                <a:gd name="T0" fmla="*/ 0 w 166"/>
                <a:gd name="T1" fmla="*/ 64 h 124"/>
                <a:gd name="T2" fmla="*/ 0 w 166"/>
                <a:gd name="T3" fmla="*/ 103 h 124"/>
                <a:gd name="T4" fmla="*/ 23 w 166"/>
                <a:gd name="T5" fmla="*/ 120 h 124"/>
                <a:gd name="T6" fmla="*/ 155 w 166"/>
                <a:gd name="T7" fmla="*/ 71 h 124"/>
                <a:gd name="T8" fmla="*/ 166 w 166"/>
                <a:gd name="T9" fmla="*/ 55 h 124"/>
                <a:gd name="T10" fmla="*/ 166 w 166"/>
                <a:gd name="T11" fmla="*/ 20 h 124"/>
                <a:gd name="T12" fmla="*/ 144 w 166"/>
                <a:gd name="T13" fmla="*/ 4 h 124"/>
                <a:gd name="T14" fmla="*/ 12 w 166"/>
                <a:gd name="T15" fmla="*/ 48 h 124"/>
                <a:gd name="T16" fmla="*/ 0 w 166"/>
                <a:gd name="T17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24">
                  <a:moveTo>
                    <a:pt x="0" y="64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12" y="124"/>
                    <a:pt x="23" y="120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62" y="69"/>
                    <a:pt x="166" y="62"/>
                    <a:pt x="166" y="55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8"/>
                    <a:pt x="155" y="0"/>
                    <a:pt x="144" y="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50"/>
                    <a:pt x="0" y="57"/>
                    <a:pt x="0" y="64"/>
                  </a:cubicBezTo>
                  <a:close/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BC0A02F-2B3E-40AA-AAD9-188EC783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" y="1055"/>
              <a:ext cx="349" cy="154"/>
            </a:xfrm>
            <a:custGeom>
              <a:avLst/>
              <a:gdLst>
                <a:gd name="T0" fmla="*/ 15 w 197"/>
                <a:gd name="T1" fmla="*/ 85 h 87"/>
                <a:gd name="T2" fmla="*/ 189 w 197"/>
                <a:gd name="T3" fmla="*/ 25 h 87"/>
                <a:gd name="T4" fmla="*/ 196 w 197"/>
                <a:gd name="T5" fmla="*/ 14 h 87"/>
                <a:gd name="T6" fmla="*/ 181 w 197"/>
                <a:gd name="T7" fmla="*/ 3 h 87"/>
                <a:gd name="T8" fmla="*/ 8 w 197"/>
                <a:gd name="T9" fmla="*/ 60 h 87"/>
                <a:gd name="T10" fmla="*/ 0 w 197"/>
                <a:gd name="T11" fmla="*/ 72 h 87"/>
                <a:gd name="T12" fmla="*/ 0 w 197"/>
                <a:gd name="T13" fmla="*/ 74 h 87"/>
                <a:gd name="T14" fmla="*/ 15 w 197"/>
                <a:gd name="T15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87">
                  <a:moveTo>
                    <a:pt x="15" y="85"/>
                  </a:moveTo>
                  <a:cubicBezTo>
                    <a:pt x="189" y="25"/>
                    <a:pt x="189" y="25"/>
                    <a:pt x="189" y="25"/>
                  </a:cubicBezTo>
                  <a:cubicBezTo>
                    <a:pt x="193" y="23"/>
                    <a:pt x="197" y="19"/>
                    <a:pt x="196" y="14"/>
                  </a:cubicBezTo>
                  <a:cubicBezTo>
                    <a:pt x="196" y="6"/>
                    <a:pt x="188" y="0"/>
                    <a:pt x="181" y="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3" y="62"/>
                    <a:pt x="0" y="67"/>
                    <a:pt x="0" y="7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2"/>
                    <a:pt x="8" y="87"/>
                    <a:pt x="15" y="85"/>
                  </a:cubicBezTo>
                  <a:close/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E6B9A74-B0CA-4C94-9D07-7C1F9003B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" y="1615"/>
              <a:ext cx="416" cy="183"/>
            </a:xfrm>
            <a:custGeom>
              <a:avLst/>
              <a:gdLst>
                <a:gd name="T0" fmla="*/ 223 w 234"/>
                <a:gd name="T1" fmla="*/ 10 h 103"/>
                <a:gd name="T2" fmla="*/ 188 w 234"/>
                <a:gd name="T3" fmla="*/ 9 h 103"/>
                <a:gd name="T4" fmla="*/ 160 w 234"/>
                <a:gd name="T5" fmla="*/ 2 h 103"/>
                <a:gd name="T6" fmla="*/ 124 w 234"/>
                <a:gd name="T7" fmla="*/ 43 h 103"/>
                <a:gd name="T8" fmla="*/ 110 w 234"/>
                <a:gd name="T9" fmla="*/ 57 h 103"/>
                <a:gd name="T10" fmla="*/ 84 w 234"/>
                <a:gd name="T11" fmla="*/ 50 h 103"/>
                <a:gd name="T12" fmla="*/ 50 w 234"/>
                <a:gd name="T13" fmla="*/ 45 h 103"/>
                <a:gd name="T14" fmla="*/ 26 w 234"/>
                <a:gd name="T15" fmla="*/ 63 h 103"/>
                <a:gd name="T16" fmla="*/ 7 w 234"/>
                <a:gd name="T17" fmla="*/ 91 h 103"/>
                <a:gd name="T18" fmla="*/ 10 w 234"/>
                <a:gd name="T19" fmla="*/ 101 h 103"/>
                <a:gd name="T20" fmla="*/ 29 w 234"/>
                <a:gd name="T21" fmla="*/ 84 h 103"/>
                <a:gd name="T22" fmla="*/ 53 w 234"/>
                <a:gd name="T23" fmla="*/ 55 h 103"/>
                <a:gd name="T24" fmla="*/ 94 w 234"/>
                <a:gd name="T25" fmla="*/ 66 h 103"/>
                <a:gd name="T26" fmla="*/ 123 w 234"/>
                <a:gd name="T27" fmla="*/ 60 h 103"/>
                <a:gd name="T28" fmla="*/ 164 w 234"/>
                <a:gd name="T29" fmla="*/ 12 h 103"/>
                <a:gd name="T30" fmla="*/ 196 w 234"/>
                <a:gd name="T31" fmla="*/ 24 h 103"/>
                <a:gd name="T32" fmla="*/ 228 w 234"/>
                <a:gd name="T33" fmla="*/ 19 h 103"/>
                <a:gd name="T34" fmla="*/ 223 w 234"/>
                <a:gd name="T35" fmla="*/ 1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103">
                  <a:moveTo>
                    <a:pt x="223" y="10"/>
                  </a:moveTo>
                  <a:cubicBezTo>
                    <a:pt x="210" y="19"/>
                    <a:pt x="201" y="16"/>
                    <a:pt x="188" y="9"/>
                  </a:cubicBezTo>
                  <a:cubicBezTo>
                    <a:pt x="180" y="4"/>
                    <a:pt x="170" y="0"/>
                    <a:pt x="160" y="2"/>
                  </a:cubicBezTo>
                  <a:cubicBezTo>
                    <a:pt x="137" y="5"/>
                    <a:pt x="134" y="25"/>
                    <a:pt x="124" y="43"/>
                  </a:cubicBezTo>
                  <a:cubicBezTo>
                    <a:pt x="121" y="49"/>
                    <a:pt x="115" y="53"/>
                    <a:pt x="110" y="57"/>
                  </a:cubicBezTo>
                  <a:cubicBezTo>
                    <a:pt x="101" y="62"/>
                    <a:pt x="91" y="54"/>
                    <a:pt x="84" y="50"/>
                  </a:cubicBezTo>
                  <a:cubicBezTo>
                    <a:pt x="73" y="45"/>
                    <a:pt x="62" y="43"/>
                    <a:pt x="50" y="45"/>
                  </a:cubicBezTo>
                  <a:cubicBezTo>
                    <a:pt x="39" y="47"/>
                    <a:pt x="31" y="55"/>
                    <a:pt x="26" y="63"/>
                  </a:cubicBezTo>
                  <a:cubicBezTo>
                    <a:pt x="19" y="74"/>
                    <a:pt x="22" y="88"/>
                    <a:pt x="7" y="91"/>
                  </a:cubicBezTo>
                  <a:cubicBezTo>
                    <a:pt x="0" y="93"/>
                    <a:pt x="3" y="103"/>
                    <a:pt x="10" y="101"/>
                  </a:cubicBezTo>
                  <a:cubicBezTo>
                    <a:pt x="19" y="99"/>
                    <a:pt x="26" y="94"/>
                    <a:pt x="29" y="84"/>
                  </a:cubicBezTo>
                  <a:cubicBezTo>
                    <a:pt x="34" y="71"/>
                    <a:pt x="37" y="59"/>
                    <a:pt x="53" y="55"/>
                  </a:cubicBezTo>
                  <a:cubicBezTo>
                    <a:pt x="68" y="50"/>
                    <a:pt x="80" y="62"/>
                    <a:pt x="94" y="66"/>
                  </a:cubicBezTo>
                  <a:cubicBezTo>
                    <a:pt x="105" y="71"/>
                    <a:pt x="114" y="67"/>
                    <a:pt x="123" y="60"/>
                  </a:cubicBezTo>
                  <a:cubicBezTo>
                    <a:pt x="139" y="46"/>
                    <a:pt x="139" y="13"/>
                    <a:pt x="164" y="12"/>
                  </a:cubicBezTo>
                  <a:cubicBezTo>
                    <a:pt x="176" y="11"/>
                    <a:pt x="186" y="20"/>
                    <a:pt x="196" y="24"/>
                  </a:cubicBezTo>
                  <a:cubicBezTo>
                    <a:pt x="208" y="28"/>
                    <a:pt x="218" y="26"/>
                    <a:pt x="228" y="19"/>
                  </a:cubicBezTo>
                  <a:cubicBezTo>
                    <a:pt x="234" y="15"/>
                    <a:pt x="229" y="6"/>
                    <a:pt x="22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F9E1C55-AD82-4E03-A536-90C98B98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2019"/>
              <a:ext cx="437" cy="112"/>
            </a:xfrm>
            <a:custGeom>
              <a:avLst/>
              <a:gdLst>
                <a:gd name="T0" fmla="*/ 8 w 246"/>
                <a:gd name="T1" fmla="*/ 11 h 63"/>
                <a:gd name="T2" fmla="*/ 38 w 246"/>
                <a:gd name="T3" fmla="*/ 28 h 63"/>
                <a:gd name="T4" fmla="*/ 60 w 246"/>
                <a:gd name="T5" fmla="*/ 48 h 63"/>
                <a:gd name="T6" fmla="*/ 111 w 246"/>
                <a:gd name="T7" fmla="*/ 28 h 63"/>
                <a:gd name="T8" fmla="*/ 130 w 246"/>
                <a:gd name="T9" fmla="*/ 22 h 63"/>
                <a:gd name="T10" fmla="*/ 150 w 246"/>
                <a:gd name="T11" fmla="*/ 40 h 63"/>
                <a:gd name="T12" fmla="*/ 178 w 246"/>
                <a:gd name="T13" fmla="*/ 60 h 63"/>
                <a:gd name="T14" fmla="*/ 208 w 246"/>
                <a:gd name="T15" fmla="*/ 55 h 63"/>
                <a:gd name="T16" fmla="*/ 237 w 246"/>
                <a:gd name="T17" fmla="*/ 39 h 63"/>
                <a:gd name="T18" fmla="*/ 239 w 246"/>
                <a:gd name="T19" fmla="*/ 29 h 63"/>
                <a:gd name="T20" fmla="*/ 214 w 246"/>
                <a:gd name="T21" fmla="*/ 35 h 63"/>
                <a:gd name="T22" fmla="*/ 180 w 246"/>
                <a:gd name="T23" fmla="*/ 50 h 63"/>
                <a:gd name="T24" fmla="*/ 148 w 246"/>
                <a:gd name="T25" fmla="*/ 21 h 63"/>
                <a:gd name="T26" fmla="*/ 119 w 246"/>
                <a:gd name="T27" fmla="*/ 13 h 63"/>
                <a:gd name="T28" fmla="*/ 61 w 246"/>
                <a:gd name="T29" fmla="*/ 37 h 63"/>
                <a:gd name="T30" fmla="*/ 39 w 246"/>
                <a:gd name="T31" fmla="*/ 12 h 63"/>
                <a:gd name="T32" fmla="*/ 7 w 246"/>
                <a:gd name="T33" fmla="*/ 1 h 63"/>
                <a:gd name="T34" fmla="*/ 8 w 246"/>
                <a:gd name="T35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63">
                  <a:moveTo>
                    <a:pt x="8" y="11"/>
                  </a:moveTo>
                  <a:cubicBezTo>
                    <a:pt x="23" y="10"/>
                    <a:pt x="30" y="16"/>
                    <a:pt x="38" y="28"/>
                  </a:cubicBezTo>
                  <a:cubicBezTo>
                    <a:pt x="44" y="36"/>
                    <a:pt x="50" y="45"/>
                    <a:pt x="60" y="48"/>
                  </a:cubicBezTo>
                  <a:cubicBezTo>
                    <a:pt x="82" y="55"/>
                    <a:pt x="94" y="39"/>
                    <a:pt x="111" y="28"/>
                  </a:cubicBezTo>
                  <a:cubicBezTo>
                    <a:pt x="116" y="24"/>
                    <a:pt x="123" y="23"/>
                    <a:pt x="130" y="22"/>
                  </a:cubicBezTo>
                  <a:cubicBezTo>
                    <a:pt x="139" y="22"/>
                    <a:pt x="145" y="33"/>
                    <a:pt x="150" y="40"/>
                  </a:cubicBezTo>
                  <a:cubicBezTo>
                    <a:pt x="157" y="50"/>
                    <a:pt x="166" y="57"/>
                    <a:pt x="178" y="60"/>
                  </a:cubicBezTo>
                  <a:cubicBezTo>
                    <a:pt x="188" y="63"/>
                    <a:pt x="199" y="60"/>
                    <a:pt x="208" y="55"/>
                  </a:cubicBezTo>
                  <a:cubicBezTo>
                    <a:pt x="218" y="48"/>
                    <a:pt x="222" y="35"/>
                    <a:pt x="237" y="39"/>
                  </a:cubicBezTo>
                  <a:cubicBezTo>
                    <a:pt x="243" y="41"/>
                    <a:pt x="246" y="31"/>
                    <a:pt x="239" y="29"/>
                  </a:cubicBezTo>
                  <a:cubicBezTo>
                    <a:pt x="230" y="26"/>
                    <a:pt x="221" y="28"/>
                    <a:pt x="214" y="35"/>
                  </a:cubicBezTo>
                  <a:cubicBezTo>
                    <a:pt x="203" y="44"/>
                    <a:pt x="196" y="53"/>
                    <a:pt x="180" y="50"/>
                  </a:cubicBezTo>
                  <a:cubicBezTo>
                    <a:pt x="164" y="47"/>
                    <a:pt x="158" y="31"/>
                    <a:pt x="148" y="21"/>
                  </a:cubicBezTo>
                  <a:cubicBezTo>
                    <a:pt x="140" y="12"/>
                    <a:pt x="130" y="11"/>
                    <a:pt x="119" y="13"/>
                  </a:cubicBezTo>
                  <a:cubicBezTo>
                    <a:pt x="98" y="18"/>
                    <a:pt x="84" y="47"/>
                    <a:pt x="61" y="37"/>
                  </a:cubicBezTo>
                  <a:cubicBezTo>
                    <a:pt x="50" y="32"/>
                    <a:pt x="46" y="20"/>
                    <a:pt x="39" y="12"/>
                  </a:cubicBezTo>
                  <a:cubicBezTo>
                    <a:pt x="30" y="2"/>
                    <a:pt x="20" y="0"/>
                    <a:pt x="7" y="1"/>
                  </a:cubicBezTo>
                  <a:cubicBezTo>
                    <a:pt x="0" y="2"/>
                    <a:pt x="1" y="12"/>
                    <a:pt x="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8FE60F00-D03D-479B-8E3F-5282C1423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" y="1842"/>
              <a:ext cx="438" cy="87"/>
            </a:xfrm>
            <a:custGeom>
              <a:avLst/>
              <a:gdLst>
                <a:gd name="T0" fmla="*/ 239 w 247"/>
                <a:gd name="T1" fmla="*/ 35 h 49"/>
                <a:gd name="T2" fmla="*/ 206 w 247"/>
                <a:gd name="T3" fmla="*/ 21 h 49"/>
                <a:gd name="T4" fmla="*/ 183 w 247"/>
                <a:gd name="T5" fmla="*/ 4 h 49"/>
                <a:gd name="T6" fmla="*/ 134 w 247"/>
                <a:gd name="T7" fmla="*/ 29 h 49"/>
                <a:gd name="T8" fmla="*/ 116 w 247"/>
                <a:gd name="T9" fmla="*/ 37 h 49"/>
                <a:gd name="T10" fmla="*/ 94 w 247"/>
                <a:gd name="T11" fmla="*/ 22 h 49"/>
                <a:gd name="T12" fmla="*/ 64 w 247"/>
                <a:gd name="T13" fmla="*/ 5 h 49"/>
                <a:gd name="T14" fmla="*/ 35 w 247"/>
                <a:gd name="T15" fmla="*/ 13 h 49"/>
                <a:gd name="T16" fmla="*/ 7 w 247"/>
                <a:gd name="T17" fmla="*/ 32 h 49"/>
                <a:gd name="T18" fmla="*/ 6 w 247"/>
                <a:gd name="T19" fmla="*/ 43 h 49"/>
                <a:gd name="T20" fmla="*/ 31 w 247"/>
                <a:gd name="T21" fmla="*/ 34 h 49"/>
                <a:gd name="T22" fmla="*/ 63 w 247"/>
                <a:gd name="T23" fmla="*/ 15 h 49"/>
                <a:gd name="T24" fmla="*/ 97 w 247"/>
                <a:gd name="T25" fmla="*/ 41 h 49"/>
                <a:gd name="T26" fmla="*/ 127 w 247"/>
                <a:gd name="T27" fmla="*/ 45 h 49"/>
                <a:gd name="T28" fmla="*/ 183 w 247"/>
                <a:gd name="T29" fmla="*/ 15 h 49"/>
                <a:gd name="T30" fmla="*/ 208 w 247"/>
                <a:gd name="T31" fmla="*/ 38 h 49"/>
                <a:gd name="T32" fmla="*/ 240 w 247"/>
                <a:gd name="T33" fmla="*/ 45 h 49"/>
                <a:gd name="T34" fmla="*/ 239 w 247"/>
                <a:gd name="T35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49">
                  <a:moveTo>
                    <a:pt x="239" y="35"/>
                  </a:moveTo>
                  <a:cubicBezTo>
                    <a:pt x="223" y="38"/>
                    <a:pt x="216" y="32"/>
                    <a:pt x="206" y="21"/>
                  </a:cubicBezTo>
                  <a:cubicBezTo>
                    <a:pt x="200" y="14"/>
                    <a:pt x="193" y="6"/>
                    <a:pt x="183" y="4"/>
                  </a:cubicBezTo>
                  <a:cubicBezTo>
                    <a:pt x="160" y="0"/>
                    <a:pt x="150" y="17"/>
                    <a:pt x="134" y="29"/>
                  </a:cubicBezTo>
                  <a:cubicBezTo>
                    <a:pt x="129" y="34"/>
                    <a:pt x="122" y="36"/>
                    <a:pt x="116" y="37"/>
                  </a:cubicBezTo>
                  <a:cubicBezTo>
                    <a:pt x="106" y="39"/>
                    <a:pt x="100" y="28"/>
                    <a:pt x="94" y="22"/>
                  </a:cubicBezTo>
                  <a:cubicBezTo>
                    <a:pt x="86" y="13"/>
                    <a:pt x="76" y="7"/>
                    <a:pt x="64" y="5"/>
                  </a:cubicBezTo>
                  <a:cubicBezTo>
                    <a:pt x="54" y="3"/>
                    <a:pt x="43" y="7"/>
                    <a:pt x="35" y="13"/>
                  </a:cubicBezTo>
                  <a:cubicBezTo>
                    <a:pt x="25" y="21"/>
                    <a:pt x="22" y="35"/>
                    <a:pt x="7" y="32"/>
                  </a:cubicBezTo>
                  <a:cubicBezTo>
                    <a:pt x="1" y="31"/>
                    <a:pt x="0" y="41"/>
                    <a:pt x="6" y="43"/>
                  </a:cubicBezTo>
                  <a:cubicBezTo>
                    <a:pt x="16" y="44"/>
                    <a:pt x="24" y="41"/>
                    <a:pt x="31" y="34"/>
                  </a:cubicBezTo>
                  <a:cubicBezTo>
                    <a:pt x="40" y="23"/>
                    <a:pt x="47" y="13"/>
                    <a:pt x="63" y="15"/>
                  </a:cubicBezTo>
                  <a:cubicBezTo>
                    <a:pt x="79" y="17"/>
                    <a:pt x="86" y="31"/>
                    <a:pt x="97" y="41"/>
                  </a:cubicBezTo>
                  <a:cubicBezTo>
                    <a:pt x="107" y="49"/>
                    <a:pt x="116" y="49"/>
                    <a:pt x="127" y="45"/>
                  </a:cubicBezTo>
                  <a:cubicBezTo>
                    <a:pt x="147" y="38"/>
                    <a:pt x="159" y="7"/>
                    <a:pt x="183" y="15"/>
                  </a:cubicBezTo>
                  <a:cubicBezTo>
                    <a:pt x="194" y="18"/>
                    <a:pt x="200" y="31"/>
                    <a:pt x="208" y="38"/>
                  </a:cubicBezTo>
                  <a:cubicBezTo>
                    <a:pt x="217" y="46"/>
                    <a:pt x="228" y="48"/>
                    <a:pt x="240" y="45"/>
                  </a:cubicBezTo>
                  <a:cubicBezTo>
                    <a:pt x="247" y="43"/>
                    <a:pt x="245" y="33"/>
                    <a:pt x="23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6ED7CDE7-4597-425C-B268-02F886DA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" y="2601"/>
              <a:ext cx="249" cy="149"/>
            </a:xfrm>
            <a:custGeom>
              <a:avLst/>
              <a:gdLst>
                <a:gd name="T0" fmla="*/ 0 w 140"/>
                <a:gd name="T1" fmla="*/ 74 h 84"/>
                <a:gd name="T2" fmla="*/ 43 w 140"/>
                <a:gd name="T3" fmla="*/ 69 h 84"/>
                <a:gd name="T4" fmla="*/ 81 w 140"/>
                <a:gd name="T5" fmla="*/ 56 h 84"/>
                <a:gd name="T6" fmla="*/ 98 w 140"/>
                <a:gd name="T7" fmla="*/ 46 h 84"/>
                <a:gd name="T8" fmla="*/ 114 w 140"/>
                <a:gd name="T9" fmla="*/ 33 h 84"/>
                <a:gd name="T10" fmla="*/ 140 w 140"/>
                <a:gd name="T11" fmla="*/ 0 h 84"/>
                <a:gd name="T12" fmla="*/ 126 w 140"/>
                <a:gd name="T13" fmla="*/ 43 h 84"/>
                <a:gd name="T14" fmla="*/ 110 w 140"/>
                <a:gd name="T15" fmla="*/ 61 h 84"/>
                <a:gd name="T16" fmla="*/ 90 w 140"/>
                <a:gd name="T17" fmla="*/ 74 h 84"/>
                <a:gd name="T18" fmla="*/ 45 w 140"/>
                <a:gd name="T19" fmla="*/ 84 h 84"/>
                <a:gd name="T20" fmla="*/ 0 w 140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84">
                  <a:moveTo>
                    <a:pt x="0" y="74"/>
                  </a:moveTo>
                  <a:cubicBezTo>
                    <a:pt x="15" y="73"/>
                    <a:pt x="29" y="71"/>
                    <a:pt x="43" y="69"/>
                  </a:cubicBezTo>
                  <a:cubicBezTo>
                    <a:pt x="57" y="66"/>
                    <a:pt x="69" y="62"/>
                    <a:pt x="81" y="56"/>
                  </a:cubicBezTo>
                  <a:cubicBezTo>
                    <a:pt x="87" y="53"/>
                    <a:pt x="93" y="50"/>
                    <a:pt x="98" y="46"/>
                  </a:cubicBezTo>
                  <a:cubicBezTo>
                    <a:pt x="104" y="42"/>
                    <a:pt x="109" y="38"/>
                    <a:pt x="114" y="33"/>
                  </a:cubicBezTo>
                  <a:cubicBezTo>
                    <a:pt x="123" y="24"/>
                    <a:pt x="132" y="13"/>
                    <a:pt x="140" y="0"/>
                  </a:cubicBezTo>
                  <a:cubicBezTo>
                    <a:pt x="140" y="15"/>
                    <a:pt x="134" y="30"/>
                    <a:pt x="126" y="43"/>
                  </a:cubicBezTo>
                  <a:cubicBezTo>
                    <a:pt x="121" y="50"/>
                    <a:pt x="116" y="56"/>
                    <a:pt x="110" y="61"/>
                  </a:cubicBezTo>
                  <a:cubicBezTo>
                    <a:pt x="104" y="66"/>
                    <a:pt x="97" y="71"/>
                    <a:pt x="90" y="74"/>
                  </a:cubicBezTo>
                  <a:cubicBezTo>
                    <a:pt x="76" y="81"/>
                    <a:pt x="60" y="84"/>
                    <a:pt x="45" y="84"/>
                  </a:cubicBezTo>
                  <a:cubicBezTo>
                    <a:pt x="29" y="84"/>
                    <a:pt x="14" y="81"/>
                    <a:pt x="0" y="74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6BC8F1C7-E143-496D-B61F-4E8F1493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2268"/>
              <a:ext cx="249" cy="165"/>
            </a:xfrm>
            <a:custGeom>
              <a:avLst/>
              <a:gdLst>
                <a:gd name="T0" fmla="*/ 0 w 140"/>
                <a:gd name="T1" fmla="*/ 9 h 93"/>
                <a:gd name="T2" fmla="*/ 46 w 140"/>
                <a:gd name="T3" fmla="*/ 0 h 93"/>
                <a:gd name="T4" fmla="*/ 93 w 140"/>
                <a:gd name="T5" fmla="*/ 13 h 93"/>
                <a:gd name="T6" fmla="*/ 127 w 140"/>
                <a:gd name="T7" fmla="*/ 47 h 93"/>
                <a:gd name="T8" fmla="*/ 140 w 140"/>
                <a:gd name="T9" fmla="*/ 93 h 93"/>
                <a:gd name="T10" fmla="*/ 117 w 140"/>
                <a:gd name="T11" fmla="*/ 54 h 93"/>
                <a:gd name="T12" fmla="*/ 85 w 140"/>
                <a:gd name="T13" fmla="*/ 27 h 93"/>
                <a:gd name="T14" fmla="*/ 45 w 140"/>
                <a:gd name="T15" fmla="*/ 12 h 93"/>
                <a:gd name="T16" fmla="*/ 0 w 140"/>
                <a:gd name="T17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93">
                  <a:moveTo>
                    <a:pt x="0" y="9"/>
                  </a:moveTo>
                  <a:cubicBezTo>
                    <a:pt x="14" y="2"/>
                    <a:pt x="30" y="0"/>
                    <a:pt x="46" y="0"/>
                  </a:cubicBezTo>
                  <a:cubicBezTo>
                    <a:pt x="62" y="1"/>
                    <a:pt x="78" y="5"/>
                    <a:pt x="93" y="13"/>
                  </a:cubicBezTo>
                  <a:cubicBezTo>
                    <a:pt x="107" y="21"/>
                    <a:pt x="119" y="33"/>
                    <a:pt x="127" y="47"/>
                  </a:cubicBezTo>
                  <a:cubicBezTo>
                    <a:pt x="135" y="62"/>
                    <a:pt x="139" y="77"/>
                    <a:pt x="140" y="93"/>
                  </a:cubicBezTo>
                  <a:cubicBezTo>
                    <a:pt x="133" y="79"/>
                    <a:pt x="126" y="66"/>
                    <a:pt x="117" y="54"/>
                  </a:cubicBezTo>
                  <a:cubicBezTo>
                    <a:pt x="108" y="43"/>
                    <a:pt x="97" y="34"/>
                    <a:pt x="85" y="27"/>
                  </a:cubicBezTo>
                  <a:cubicBezTo>
                    <a:pt x="73" y="20"/>
                    <a:pt x="59" y="15"/>
                    <a:pt x="45" y="12"/>
                  </a:cubicBezTo>
                  <a:cubicBezTo>
                    <a:pt x="30" y="10"/>
                    <a:pt x="16" y="9"/>
                    <a:pt x="0" y="9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996D27-0342-449B-8735-BD9A720C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482"/>
              <a:ext cx="160" cy="245"/>
            </a:xfrm>
            <a:custGeom>
              <a:avLst/>
              <a:gdLst>
                <a:gd name="T0" fmla="*/ 7 w 90"/>
                <a:gd name="T1" fmla="*/ 0 h 138"/>
                <a:gd name="T2" fmla="*/ 13 w 90"/>
                <a:gd name="T3" fmla="*/ 43 h 138"/>
                <a:gd name="T4" fmla="*/ 28 w 90"/>
                <a:gd name="T5" fmla="*/ 81 h 138"/>
                <a:gd name="T6" fmla="*/ 40 w 90"/>
                <a:gd name="T7" fmla="*/ 97 h 138"/>
                <a:gd name="T8" fmla="*/ 47 w 90"/>
                <a:gd name="T9" fmla="*/ 105 h 138"/>
                <a:gd name="T10" fmla="*/ 55 w 90"/>
                <a:gd name="T11" fmla="*/ 112 h 138"/>
                <a:gd name="T12" fmla="*/ 90 w 90"/>
                <a:gd name="T13" fmla="*/ 138 h 138"/>
                <a:gd name="T14" fmla="*/ 47 w 90"/>
                <a:gd name="T15" fmla="*/ 122 h 138"/>
                <a:gd name="T16" fmla="*/ 38 w 90"/>
                <a:gd name="T17" fmla="*/ 115 h 138"/>
                <a:gd name="T18" fmla="*/ 29 w 90"/>
                <a:gd name="T19" fmla="*/ 108 h 138"/>
                <a:gd name="T20" fmla="*/ 21 w 90"/>
                <a:gd name="T21" fmla="*/ 99 h 138"/>
                <a:gd name="T22" fmla="*/ 15 w 90"/>
                <a:gd name="T23" fmla="*/ 89 h 138"/>
                <a:gd name="T24" fmla="*/ 0 w 90"/>
                <a:gd name="T25" fmla="*/ 45 h 138"/>
                <a:gd name="T26" fmla="*/ 1 w 90"/>
                <a:gd name="T27" fmla="*/ 22 h 138"/>
                <a:gd name="T28" fmla="*/ 7 w 90"/>
                <a:gd name="T2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38">
                  <a:moveTo>
                    <a:pt x="7" y="0"/>
                  </a:moveTo>
                  <a:cubicBezTo>
                    <a:pt x="7" y="15"/>
                    <a:pt x="9" y="29"/>
                    <a:pt x="13" y="43"/>
                  </a:cubicBezTo>
                  <a:cubicBezTo>
                    <a:pt x="16" y="56"/>
                    <a:pt x="21" y="69"/>
                    <a:pt x="28" y="81"/>
                  </a:cubicBezTo>
                  <a:cubicBezTo>
                    <a:pt x="32" y="87"/>
                    <a:pt x="36" y="92"/>
                    <a:pt x="40" y="97"/>
                  </a:cubicBezTo>
                  <a:cubicBezTo>
                    <a:pt x="43" y="100"/>
                    <a:pt x="45" y="102"/>
                    <a:pt x="47" y="105"/>
                  </a:cubicBezTo>
                  <a:cubicBezTo>
                    <a:pt x="50" y="107"/>
                    <a:pt x="52" y="110"/>
                    <a:pt x="55" y="112"/>
                  </a:cubicBezTo>
                  <a:cubicBezTo>
                    <a:pt x="65" y="122"/>
                    <a:pt x="77" y="130"/>
                    <a:pt x="90" y="138"/>
                  </a:cubicBezTo>
                  <a:cubicBezTo>
                    <a:pt x="75" y="136"/>
                    <a:pt x="60" y="130"/>
                    <a:pt x="47" y="122"/>
                  </a:cubicBezTo>
                  <a:cubicBezTo>
                    <a:pt x="44" y="120"/>
                    <a:pt x="41" y="118"/>
                    <a:pt x="38" y="115"/>
                  </a:cubicBezTo>
                  <a:cubicBezTo>
                    <a:pt x="35" y="113"/>
                    <a:pt x="32" y="110"/>
                    <a:pt x="29" y="108"/>
                  </a:cubicBezTo>
                  <a:cubicBezTo>
                    <a:pt x="26" y="105"/>
                    <a:pt x="24" y="102"/>
                    <a:pt x="21" y="99"/>
                  </a:cubicBezTo>
                  <a:cubicBezTo>
                    <a:pt x="19" y="96"/>
                    <a:pt x="17" y="92"/>
                    <a:pt x="15" y="89"/>
                  </a:cubicBezTo>
                  <a:cubicBezTo>
                    <a:pt x="6" y="76"/>
                    <a:pt x="2" y="60"/>
                    <a:pt x="0" y="45"/>
                  </a:cubicBezTo>
                  <a:cubicBezTo>
                    <a:pt x="0" y="37"/>
                    <a:pt x="0" y="29"/>
                    <a:pt x="1" y="22"/>
                  </a:cubicBezTo>
                  <a:cubicBezTo>
                    <a:pt x="2" y="14"/>
                    <a:pt x="4" y="7"/>
                    <a:pt x="7" y="0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7480D3F-36D8-4135-93F2-2E586127A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980"/>
              <a:ext cx="62" cy="141"/>
            </a:xfrm>
            <a:custGeom>
              <a:avLst/>
              <a:gdLst>
                <a:gd name="T0" fmla="*/ 0 w 62"/>
                <a:gd name="T1" fmla="*/ 50 h 141"/>
                <a:gd name="T2" fmla="*/ 0 w 62"/>
                <a:gd name="T3" fmla="*/ 141 h 141"/>
                <a:gd name="T4" fmla="*/ 62 w 62"/>
                <a:gd name="T5" fmla="*/ 141 h 141"/>
                <a:gd name="T6" fmla="*/ 62 w 62"/>
                <a:gd name="T7" fmla="*/ 0 h 141"/>
                <a:gd name="T8" fmla="*/ 0 w 62"/>
                <a:gd name="T9" fmla="*/ 0 h 141"/>
                <a:gd name="T10" fmla="*/ 0 w 62"/>
                <a:gd name="T11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41">
                  <a:moveTo>
                    <a:pt x="0" y="50"/>
                  </a:moveTo>
                  <a:lnTo>
                    <a:pt x="0" y="141"/>
                  </a:lnTo>
                  <a:lnTo>
                    <a:pt x="62" y="141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D9078780-9579-44FB-B042-A113262E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980"/>
              <a:ext cx="62" cy="141"/>
            </a:xfrm>
            <a:custGeom>
              <a:avLst/>
              <a:gdLst>
                <a:gd name="T0" fmla="*/ 0 w 62"/>
                <a:gd name="T1" fmla="*/ 50 h 141"/>
                <a:gd name="T2" fmla="*/ 0 w 62"/>
                <a:gd name="T3" fmla="*/ 141 h 141"/>
                <a:gd name="T4" fmla="*/ 62 w 62"/>
                <a:gd name="T5" fmla="*/ 141 h 141"/>
                <a:gd name="T6" fmla="*/ 62 w 62"/>
                <a:gd name="T7" fmla="*/ 0 h 141"/>
                <a:gd name="T8" fmla="*/ 0 w 62"/>
                <a:gd name="T9" fmla="*/ 0 h 141"/>
                <a:gd name="T10" fmla="*/ 0 w 62"/>
                <a:gd name="T11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41">
                  <a:moveTo>
                    <a:pt x="0" y="50"/>
                  </a:moveTo>
                  <a:lnTo>
                    <a:pt x="0" y="141"/>
                  </a:lnTo>
                  <a:lnTo>
                    <a:pt x="62" y="141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4D7D27A-051C-4A28-A989-B520B37B5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1989"/>
              <a:ext cx="0" cy="78"/>
            </a:xfrm>
            <a:custGeom>
              <a:avLst/>
              <a:gdLst>
                <a:gd name="T0" fmla="*/ 0 h 44"/>
                <a:gd name="T1" fmla="*/ 0 h 44"/>
                <a:gd name="T2" fmla="*/ 44 h 44"/>
                <a:gd name="T3" fmla="*/ 44 h 44"/>
                <a:gd name="T4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A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E477752-8B21-47E8-B25E-B7EC5F84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" y="1989"/>
              <a:ext cx="32" cy="117"/>
            </a:xfrm>
            <a:custGeom>
              <a:avLst/>
              <a:gdLst>
                <a:gd name="T0" fmla="*/ 18 w 18"/>
                <a:gd name="T1" fmla="*/ 0 h 66"/>
                <a:gd name="T2" fmla="*/ 0 w 18"/>
                <a:gd name="T3" fmla="*/ 0 h 66"/>
                <a:gd name="T4" fmla="*/ 0 w 18"/>
                <a:gd name="T5" fmla="*/ 66 h 66"/>
                <a:gd name="T6" fmla="*/ 18 w 18"/>
                <a:gd name="T7" fmla="*/ 60 h 66"/>
                <a:gd name="T8" fmla="*/ 18 w 18"/>
                <a:gd name="T9" fmla="*/ 48 h 66"/>
                <a:gd name="T10" fmla="*/ 18 w 18"/>
                <a:gd name="T11" fmla="*/ 48 h 66"/>
                <a:gd name="T12" fmla="*/ 18 w 18"/>
                <a:gd name="T13" fmla="*/ 44 h 66"/>
                <a:gd name="T14" fmla="*/ 18 w 18"/>
                <a:gd name="T15" fmla="*/ 44 h 66"/>
                <a:gd name="T16" fmla="*/ 18 w 18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6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18" y="60"/>
                    <a:pt x="18" y="60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F6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947471FE-2630-41D7-AE77-D6A69F475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" y="1189"/>
              <a:ext cx="1369" cy="1201"/>
            </a:xfrm>
            <a:custGeom>
              <a:avLst/>
              <a:gdLst>
                <a:gd name="T0" fmla="*/ 727 w 771"/>
                <a:gd name="T1" fmla="*/ 200 h 677"/>
                <a:gd name="T2" fmla="*/ 655 w 771"/>
                <a:gd name="T3" fmla="*/ 77 h 677"/>
                <a:gd name="T4" fmla="*/ 499 w 771"/>
                <a:gd name="T5" fmla="*/ 22 h 677"/>
                <a:gd name="T6" fmla="*/ 341 w 771"/>
                <a:gd name="T7" fmla="*/ 105 h 677"/>
                <a:gd name="T8" fmla="*/ 286 w 771"/>
                <a:gd name="T9" fmla="*/ 108 h 677"/>
                <a:gd name="T10" fmla="*/ 85 w 771"/>
                <a:gd name="T11" fmla="*/ 177 h 677"/>
                <a:gd name="T12" fmla="*/ 83 w 771"/>
                <a:gd name="T13" fmla="*/ 398 h 677"/>
                <a:gd name="T14" fmla="*/ 207 w 771"/>
                <a:gd name="T15" fmla="*/ 454 h 677"/>
                <a:gd name="T16" fmla="*/ 193 w 771"/>
                <a:gd name="T17" fmla="*/ 626 h 677"/>
                <a:gd name="T18" fmla="*/ 388 w 771"/>
                <a:gd name="T19" fmla="*/ 550 h 677"/>
                <a:gd name="T20" fmla="*/ 424 w 771"/>
                <a:gd name="T21" fmla="*/ 549 h 677"/>
                <a:gd name="T22" fmla="*/ 727 w 771"/>
                <a:gd name="T23" fmla="*/ 20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77">
                  <a:moveTo>
                    <a:pt x="727" y="200"/>
                  </a:moveTo>
                  <a:cubicBezTo>
                    <a:pt x="727" y="200"/>
                    <a:pt x="771" y="83"/>
                    <a:pt x="655" y="77"/>
                  </a:cubicBezTo>
                  <a:cubicBezTo>
                    <a:pt x="655" y="77"/>
                    <a:pt x="600" y="0"/>
                    <a:pt x="499" y="22"/>
                  </a:cubicBezTo>
                  <a:cubicBezTo>
                    <a:pt x="397" y="44"/>
                    <a:pt x="399" y="94"/>
                    <a:pt x="341" y="105"/>
                  </a:cubicBezTo>
                  <a:cubicBezTo>
                    <a:pt x="326" y="108"/>
                    <a:pt x="307" y="108"/>
                    <a:pt x="286" y="108"/>
                  </a:cubicBezTo>
                  <a:cubicBezTo>
                    <a:pt x="225" y="108"/>
                    <a:pt x="146" y="108"/>
                    <a:pt x="85" y="177"/>
                  </a:cubicBezTo>
                  <a:cubicBezTo>
                    <a:pt x="0" y="273"/>
                    <a:pt x="41" y="369"/>
                    <a:pt x="83" y="398"/>
                  </a:cubicBezTo>
                  <a:cubicBezTo>
                    <a:pt x="125" y="428"/>
                    <a:pt x="192" y="422"/>
                    <a:pt x="207" y="454"/>
                  </a:cubicBezTo>
                  <a:cubicBezTo>
                    <a:pt x="225" y="492"/>
                    <a:pt x="136" y="588"/>
                    <a:pt x="193" y="626"/>
                  </a:cubicBezTo>
                  <a:cubicBezTo>
                    <a:pt x="268" y="677"/>
                    <a:pt x="348" y="559"/>
                    <a:pt x="388" y="550"/>
                  </a:cubicBezTo>
                  <a:cubicBezTo>
                    <a:pt x="395" y="548"/>
                    <a:pt x="408" y="549"/>
                    <a:pt x="424" y="549"/>
                  </a:cubicBezTo>
                  <a:cubicBezTo>
                    <a:pt x="513" y="552"/>
                    <a:pt x="710" y="554"/>
                    <a:pt x="727" y="200"/>
                  </a:cubicBezTo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83204079-96A7-4B3B-8525-92DE3C24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" y="1243"/>
              <a:ext cx="261" cy="264"/>
            </a:xfrm>
            <a:custGeom>
              <a:avLst/>
              <a:gdLst>
                <a:gd name="T0" fmla="*/ 0 w 147"/>
                <a:gd name="T1" fmla="*/ 0 h 149"/>
                <a:gd name="T2" fmla="*/ 0 w 147"/>
                <a:gd name="T3" fmla="*/ 0 h 149"/>
                <a:gd name="T4" fmla="*/ 63 w 147"/>
                <a:gd name="T5" fmla="*/ 47 h 149"/>
                <a:gd name="T6" fmla="*/ 141 w 147"/>
                <a:gd name="T7" fmla="*/ 149 h 149"/>
                <a:gd name="T8" fmla="*/ 63 w 147"/>
                <a:gd name="T9" fmla="*/ 47 h 149"/>
                <a:gd name="T10" fmla="*/ 0 w 14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17"/>
                    <a:pt x="63" y="47"/>
                    <a:pt x="63" y="47"/>
                  </a:cubicBezTo>
                  <a:cubicBezTo>
                    <a:pt x="147" y="52"/>
                    <a:pt x="147" y="115"/>
                    <a:pt x="141" y="149"/>
                  </a:cubicBezTo>
                  <a:cubicBezTo>
                    <a:pt x="147" y="115"/>
                    <a:pt x="147" y="52"/>
                    <a:pt x="63" y="47"/>
                  </a:cubicBezTo>
                  <a:cubicBezTo>
                    <a:pt x="63" y="47"/>
                    <a:pt x="41" y="17"/>
                    <a:pt x="0" y="0"/>
                  </a:cubicBezTo>
                </a:path>
              </a:pathLst>
            </a:custGeom>
            <a:solidFill>
              <a:srgbClr val="8C8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2603EC1-56CC-476C-913A-17C81D1A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" y="1228"/>
              <a:ext cx="46" cy="15"/>
            </a:xfrm>
            <a:custGeom>
              <a:avLst/>
              <a:gdLst>
                <a:gd name="T0" fmla="*/ 0 w 26"/>
                <a:gd name="T1" fmla="*/ 0 h 8"/>
                <a:gd name="T2" fmla="*/ 0 w 26"/>
                <a:gd name="T3" fmla="*/ 0 h 8"/>
                <a:gd name="T4" fmla="*/ 26 w 26"/>
                <a:gd name="T5" fmla="*/ 8 h 8"/>
                <a:gd name="T6" fmla="*/ 26 w 26"/>
                <a:gd name="T7" fmla="*/ 8 h 8"/>
                <a:gd name="T8" fmla="*/ 0 w 2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4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8" y="4"/>
                    <a:pt x="9" y="2"/>
                    <a:pt x="0" y="0"/>
                  </a:cubicBezTo>
                </a:path>
              </a:pathLst>
            </a:custGeom>
            <a:solidFill>
              <a:srgbClr val="302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CB114772-EF6B-43F9-A89C-FEF55B5B0C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4" y="1221"/>
              <a:ext cx="135" cy="11"/>
            </a:xfrm>
            <a:custGeom>
              <a:avLst/>
              <a:gdLst>
                <a:gd name="T0" fmla="*/ 0 w 76"/>
                <a:gd name="T1" fmla="*/ 6 h 6"/>
                <a:gd name="T2" fmla="*/ 0 w 76"/>
                <a:gd name="T3" fmla="*/ 6 h 6"/>
                <a:gd name="T4" fmla="*/ 0 w 76"/>
                <a:gd name="T5" fmla="*/ 6 h 6"/>
                <a:gd name="T6" fmla="*/ 0 w 76"/>
                <a:gd name="T7" fmla="*/ 6 h 6"/>
                <a:gd name="T8" fmla="*/ 45 w 76"/>
                <a:gd name="T9" fmla="*/ 0 h 6"/>
                <a:gd name="T10" fmla="*/ 9 w 76"/>
                <a:gd name="T11" fmla="*/ 4 h 6"/>
                <a:gd name="T12" fmla="*/ 3 w 76"/>
                <a:gd name="T13" fmla="*/ 6 h 6"/>
                <a:gd name="T14" fmla="*/ 9 w 76"/>
                <a:gd name="T15" fmla="*/ 4 h 6"/>
                <a:gd name="T16" fmla="*/ 45 w 76"/>
                <a:gd name="T17" fmla="*/ 0 h 6"/>
                <a:gd name="T18" fmla="*/ 76 w 76"/>
                <a:gd name="T19" fmla="*/ 4 h 6"/>
                <a:gd name="T20" fmla="*/ 76 w 76"/>
                <a:gd name="T21" fmla="*/ 4 h 6"/>
                <a:gd name="T22" fmla="*/ 45 w 7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45" y="0"/>
                  </a:moveTo>
                  <a:cubicBezTo>
                    <a:pt x="33" y="0"/>
                    <a:pt x="21" y="2"/>
                    <a:pt x="9" y="4"/>
                  </a:cubicBezTo>
                  <a:cubicBezTo>
                    <a:pt x="7" y="5"/>
                    <a:pt x="5" y="5"/>
                    <a:pt x="3" y="6"/>
                  </a:cubicBezTo>
                  <a:cubicBezTo>
                    <a:pt x="5" y="5"/>
                    <a:pt x="7" y="5"/>
                    <a:pt x="9" y="4"/>
                  </a:cubicBezTo>
                  <a:cubicBezTo>
                    <a:pt x="21" y="2"/>
                    <a:pt x="33" y="0"/>
                    <a:pt x="45" y="0"/>
                  </a:cubicBezTo>
                  <a:cubicBezTo>
                    <a:pt x="56" y="0"/>
                    <a:pt x="66" y="2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66" y="2"/>
                    <a:pt x="56" y="0"/>
                    <a:pt x="45" y="0"/>
                  </a:cubicBezTo>
                </a:path>
              </a:pathLst>
            </a:custGeom>
            <a:solidFill>
              <a:srgbClr val="484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2BD9C475-F8F8-4A89-831E-338DE137D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0" y="1945"/>
              <a:ext cx="12" cy="21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0 w 7"/>
                <a:gd name="T5" fmla="*/ 12 h 12"/>
                <a:gd name="T6" fmla="*/ 7 w 7"/>
                <a:gd name="T7" fmla="*/ 0 h 12"/>
                <a:gd name="T8" fmla="*/ 7 w 7"/>
                <a:gd name="T9" fmla="*/ 0 h 12"/>
                <a:gd name="T10" fmla="*/ 0 w 7"/>
                <a:gd name="T11" fmla="*/ 12 h 12"/>
                <a:gd name="T12" fmla="*/ 7 w 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2" y="8"/>
                    <a:pt x="4" y="4"/>
                    <a:pt x="7" y="0"/>
                  </a:cubicBezTo>
                </a:path>
              </a:pathLst>
            </a:custGeom>
            <a:solidFill>
              <a:srgbClr val="8C8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7AF011CF-05DB-49E6-8AFD-B5331D146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" y="2277"/>
              <a:ext cx="130" cy="46"/>
            </a:xfrm>
            <a:custGeom>
              <a:avLst/>
              <a:gdLst>
                <a:gd name="T0" fmla="*/ 0 w 73"/>
                <a:gd name="T1" fmla="*/ 0 h 26"/>
                <a:gd name="T2" fmla="*/ 13 w 73"/>
                <a:gd name="T3" fmla="*/ 14 h 26"/>
                <a:gd name="T4" fmla="*/ 53 w 73"/>
                <a:gd name="T5" fmla="*/ 26 h 26"/>
                <a:gd name="T6" fmla="*/ 73 w 73"/>
                <a:gd name="T7" fmla="*/ 23 h 26"/>
                <a:gd name="T8" fmla="*/ 73 w 73"/>
                <a:gd name="T9" fmla="*/ 23 h 26"/>
                <a:gd name="T10" fmla="*/ 53 w 73"/>
                <a:gd name="T11" fmla="*/ 26 h 26"/>
                <a:gd name="T12" fmla="*/ 13 w 73"/>
                <a:gd name="T13" fmla="*/ 13 h 26"/>
                <a:gd name="T14" fmla="*/ 0 w 7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6">
                  <a:moveTo>
                    <a:pt x="0" y="0"/>
                  </a:moveTo>
                  <a:cubicBezTo>
                    <a:pt x="3" y="5"/>
                    <a:pt x="7" y="10"/>
                    <a:pt x="13" y="14"/>
                  </a:cubicBezTo>
                  <a:cubicBezTo>
                    <a:pt x="26" y="22"/>
                    <a:pt x="40" y="26"/>
                    <a:pt x="53" y="26"/>
                  </a:cubicBezTo>
                  <a:cubicBezTo>
                    <a:pt x="60" y="26"/>
                    <a:pt x="66" y="25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25"/>
                    <a:pt x="60" y="26"/>
                    <a:pt x="53" y="26"/>
                  </a:cubicBezTo>
                  <a:cubicBezTo>
                    <a:pt x="40" y="26"/>
                    <a:pt x="26" y="22"/>
                    <a:pt x="13" y="13"/>
                  </a:cubicBezTo>
                  <a:cubicBezTo>
                    <a:pt x="7" y="10"/>
                    <a:pt x="3" y="5"/>
                    <a:pt x="0" y="0"/>
                  </a:cubicBezTo>
                </a:path>
              </a:pathLst>
            </a:custGeom>
            <a:solidFill>
              <a:srgbClr val="52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68B3FD3F-D0F4-44AB-8AF1-DD83A80B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2268"/>
              <a:ext cx="96" cy="49"/>
            </a:xfrm>
            <a:custGeom>
              <a:avLst/>
              <a:gdLst>
                <a:gd name="T0" fmla="*/ 54 w 54"/>
                <a:gd name="T1" fmla="*/ 0 h 28"/>
                <a:gd name="T2" fmla="*/ 0 w 54"/>
                <a:gd name="T3" fmla="*/ 28 h 28"/>
                <a:gd name="T4" fmla="*/ 0 w 54"/>
                <a:gd name="T5" fmla="*/ 28 h 28"/>
                <a:gd name="T6" fmla="*/ 54 w 54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cubicBezTo>
                    <a:pt x="37" y="13"/>
                    <a:pt x="19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9" y="23"/>
                    <a:pt x="37" y="13"/>
                    <a:pt x="54" y="0"/>
                  </a:cubicBezTo>
                </a:path>
              </a:pathLst>
            </a:custGeom>
            <a:solidFill>
              <a:srgbClr val="484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FC9A304-F360-4B93-89A8-A75B978D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" y="22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BDBD56EA-983B-4E26-BBEC-70CEA8FF0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3" y="1221"/>
              <a:ext cx="1003" cy="1102"/>
            </a:xfrm>
            <a:custGeom>
              <a:avLst/>
              <a:gdLst>
                <a:gd name="T0" fmla="*/ 274 w 565"/>
                <a:gd name="T1" fmla="*/ 480 h 621"/>
                <a:gd name="T2" fmla="*/ 183 w 565"/>
                <a:gd name="T3" fmla="*/ 503 h 621"/>
                <a:gd name="T4" fmla="*/ 38 w 565"/>
                <a:gd name="T5" fmla="*/ 586 h 621"/>
                <a:gd name="T6" fmla="*/ 1 w 565"/>
                <a:gd name="T7" fmla="*/ 574 h 621"/>
                <a:gd name="T8" fmla="*/ 0 w 565"/>
                <a:gd name="T9" fmla="*/ 574 h 621"/>
                <a:gd name="T10" fmla="*/ 6 w 565"/>
                <a:gd name="T11" fmla="*/ 595 h 621"/>
                <a:gd name="T12" fmla="*/ 6 w 565"/>
                <a:gd name="T13" fmla="*/ 595 h 621"/>
                <a:gd name="T14" fmla="*/ 6 w 565"/>
                <a:gd name="T15" fmla="*/ 595 h 621"/>
                <a:gd name="T16" fmla="*/ 19 w 565"/>
                <a:gd name="T17" fmla="*/ 608 h 621"/>
                <a:gd name="T18" fmla="*/ 59 w 565"/>
                <a:gd name="T19" fmla="*/ 621 h 621"/>
                <a:gd name="T20" fmla="*/ 79 w 565"/>
                <a:gd name="T21" fmla="*/ 618 h 621"/>
                <a:gd name="T22" fmla="*/ 133 w 565"/>
                <a:gd name="T23" fmla="*/ 590 h 621"/>
                <a:gd name="T24" fmla="*/ 214 w 565"/>
                <a:gd name="T25" fmla="*/ 532 h 621"/>
                <a:gd name="T26" fmla="*/ 230 w 565"/>
                <a:gd name="T27" fmla="*/ 531 h 621"/>
                <a:gd name="T28" fmla="*/ 250 w 565"/>
                <a:gd name="T29" fmla="*/ 531 h 621"/>
                <a:gd name="T30" fmla="*/ 269 w 565"/>
                <a:gd name="T31" fmla="*/ 532 h 621"/>
                <a:gd name="T32" fmla="*/ 274 w 565"/>
                <a:gd name="T33" fmla="*/ 480 h 621"/>
                <a:gd name="T34" fmla="*/ 373 w 565"/>
                <a:gd name="T35" fmla="*/ 431 h 621"/>
                <a:gd name="T36" fmla="*/ 338 w 565"/>
                <a:gd name="T37" fmla="*/ 453 h 621"/>
                <a:gd name="T38" fmla="*/ 370 w 565"/>
                <a:gd name="T39" fmla="*/ 450 h 621"/>
                <a:gd name="T40" fmla="*/ 370 w 565"/>
                <a:gd name="T41" fmla="*/ 450 h 621"/>
                <a:gd name="T42" fmla="*/ 373 w 565"/>
                <a:gd name="T43" fmla="*/ 431 h 621"/>
                <a:gd name="T44" fmla="*/ 501 w 565"/>
                <a:gd name="T45" fmla="*/ 408 h 621"/>
                <a:gd name="T46" fmla="*/ 482 w 565"/>
                <a:gd name="T47" fmla="*/ 418 h 621"/>
                <a:gd name="T48" fmla="*/ 443 w 565"/>
                <a:gd name="T49" fmla="*/ 428 h 621"/>
                <a:gd name="T50" fmla="*/ 423 w 565"/>
                <a:gd name="T51" fmla="*/ 429 h 621"/>
                <a:gd name="T52" fmla="*/ 417 w 565"/>
                <a:gd name="T53" fmla="*/ 429 h 621"/>
                <a:gd name="T54" fmla="*/ 417 w 565"/>
                <a:gd name="T55" fmla="*/ 429 h 621"/>
                <a:gd name="T56" fmla="*/ 414 w 565"/>
                <a:gd name="T57" fmla="*/ 450 h 621"/>
                <a:gd name="T58" fmla="*/ 414 w 565"/>
                <a:gd name="T59" fmla="*/ 450 h 621"/>
                <a:gd name="T60" fmla="*/ 449 w 565"/>
                <a:gd name="T61" fmla="*/ 474 h 621"/>
                <a:gd name="T62" fmla="*/ 449 w 565"/>
                <a:gd name="T63" fmla="*/ 474 h 621"/>
                <a:gd name="T64" fmla="*/ 414 w 565"/>
                <a:gd name="T65" fmla="*/ 450 h 621"/>
                <a:gd name="T66" fmla="*/ 420 w 565"/>
                <a:gd name="T67" fmla="*/ 451 h 621"/>
                <a:gd name="T68" fmla="*/ 488 w 565"/>
                <a:gd name="T69" fmla="*/ 430 h 621"/>
                <a:gd name="T70" fmla="*/ 494 w 565"/>
                <a:gd name="T71" fmla="*/ 420 h 621"/>
                <a:gd name="T72" fmla="*/ 494 w 565"/>
                <a:gd name="T73" fmla="*/ 420 h 621"/>
                <a:gd name="T74" fmla="*/ 494 w 565"/>
                <a:gd name="T75" fmla="*/ 420 h 621"/>
                <a:gd name="T76" fmla="*/ 501 w 565"/>
                <a:gd name="T77" fmla="*/ 408 h 621"/>
                <a:gd name="T78" fmla="*/ 361 w 565"/>
                <a:gd name="T79" fmla="*/ 0 h 621"/>
                <a:gd name="T80" fmla="*/ 325 w 565"/>
                <a:gd name="T81" fmla="*/ 4 h 621"/>
                <a:gd name="T82" fmla="*/ 319 w 565"/>
                <a:gd name="T83" fmla="*/ 6 h 621"/>
                <a:gd name="T84" fmla="*/ 316 w 565"/>
                <a:gd name="T85" fmla="*/ 6 h 621"/>
                <a:gd name="T86" fmla="*/ 316 w 565"/>
                <a:gd name="T87" fmla="*/ 6 h 621"/>
                <a:gd name="T88" fmla="*/ 320 w 565"/>
                <a:gd name="T89" fmla="*/ 6 h 621"/>
                <a:gd name="T90" fmla="*/ 432 w 565"/>
                <a:gd name="T91" fmla="*/ 61 h 621"/>
                <a:gd name="T92" fmla="*/ 501 w 565"/>
                <a:gd name="T93" fmla="*/ 130 h 621"/>
                <a:gd name="T94" fmla="*/ 544 w 565"/>
                <a:gd name="T95" fmla="*/ 156 h 621"/>
                <a:gd name="T96" fmla="*/ 544 w 565"/>
                <a:gd name="T97" fmla="*/ 156 h 621"/>
                <a:gd name="T98" fmla="*/ 546 w 565"/>
                <a:gd name="T99" fmla="*/ 156 h 621"/>
                <a:gd name="T100" fmla="*/ 548 w 565"/>
                <a:gd name="T101" fmla="*/ 156 h 621"/>
                <a:gd name="T102" fmla="*/ 548 w 565"/>
                <a:gd name="T103" fmla="*/ 156 h 621"/>
                <a:gd name="T104" fmla="*/ 548 w 565"/>
                <a:gd name="T105" fmla="*/ 156 h 621"/>
                <a:gd name="T106" fmla="*/ 553 w 565"/>
                <a:gd name="T107" fmla="*/ 182 h 621"/>
                <a:gd name="T108" fmla="*/ 553 w 565"/>
                <a:gd name="T109" fmla="*/ 182 h 621"/>
                <a:gd name="T110" fmla="*/ 559 w 565"/>
                <a:gd name="T111" fmla="*/ 161 h 621"/>
                <a:gd name="T112" fmla="*/ 481 w 565"/>
                <a:gd name="T113" fmla="*/ 59 h 621"/>
                <a:gd name="T114" fmla="*/ 418 w 565"/>
                <a:gd name="T115" fmla="*/ 12 h 621"/>
                <a:gd name="T116" fmla="*/ 392 w 565"/>
                <a:gd name="T117" fmla="*/ 4 h 621"/>
                <a:gd name="T118" fmla="*/ 392 w 565"/>
                <a:gd name="T119" fmla="*/ 4 h 621"/>
                <a:gd name="T120" fmla="*/ 361 w 565"/>
                <a:gd name="T121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5" h="621">
                  <a:moveTo>
                    <a:pt x="274" y="480"/>
                  </a:moveTo>
                  <a:cubicBezTo>
                    <a:pt x="232" y="494"/>
                    <a:pt x="197" y="500"/>
                    <a:pt x="183" y="503"/>
                  </a:cubicBezTo>
                  <a:cubicBezTo>
                    <a:pt x="152" y="510"/>
                    <a:pt x="96" y="586"/>
                    <a:pt x="38" y="586"/>
                  </a:cubicBezTo>
                  <a:cubicBezTo>
                    <a:pt x="25" y="586"/>
                    <a:pt x="13" y="583"/>
                    <a:pt x="1" y="57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81"/>
                    <a:pt x="2" y="589"/>
                    <a:pt x="6" y="595"/>
                  </a:cubicBezTo>
                  <a:cubicBezTo>
                    <a:pt x="6" y="595"/>
                    <a:pt x="6" y="595"/>
                    <a:pt x="6" y="595"/>
                  </a:cubicBezTo>
                  <a:cubicBezTo>
                    <a:pt x="6" y="595"/>
                    <a:pt x="6" y="595"/>
                    <a:pt x="6" y="595"/>
                  </a:cubicBezTo>
                  <a:cubicBezTo>
                    <a:pt x="9" y="600"/>
                    <a:pt x="13" y="605"/>
                    <a:pt x="19" y="608"/>
                  </a:cubicBezTo>
                  <a:cubicBezTo>
                    <a:pt x="32" y="617"/>
                    <a:pt x="46" y="621"/>
                    <a:pt x="59" y="621"/>
                  </a:cubicBezTo>
                  <a:cubicBezTo>
                    <a:pt x="66" y="621"/>
                    <a:pt x="72" y="620"/>
                    <a:pt x="79" y="618"/>
                  </a:cubicBezTo>
                  <a:cubicBezTo>
                    <a:pt x="98" y="613"/>
                    <a:pt x="116" y="603"/>
                    <a:pt x="133" y="590"/>
                  </a:cubicBezTo>
                  <a:cubicBezTo>
                    <a:pt x="166" y="566"/>
                    <a:pt x="195" y="536"/>
                    <a:pt x="214" y="532"/>
                  </a:cubicBezTo>
                  <a:cubicBezTo>
                    <a:pt x="218" y="531"/>
                    <a:pt x="223" y="531"/>
                    <a:pt x="230" y="531"/>
                  </a:cubicBezTo>
                  <a:cubicBezTo>
                    <a:pt x="236" y="531"/>
                    <a:pt x="243" y="531"/>
                    <a:pt x="250" y="531"/>
                  </a:cubicBezTo>
                  <a:cubicBezTo>
                    <a:pt x="256" y="531"/>
                    <a:pt x="262" y="532"/>
                    <a:pt x="269" y="532"/>
                  </a:cubicBezTo>
                  <a:cubicBezTo>
                    <a:pt x="269" y="514"/>
                    <a:pt x="270" y="493"/>
                    <a:pt x="274" y="480"/>
                  </a:cubicBezTo>
                  <a:moveTo>
                    <a:pt x="373" y="431"/>
                  </a:moveTo>
                  <a:cubicBezTo>
                    <a:pt x="362" y="439"/>
                    <a:pt x="350" y="447"/>
                    <a:pt x="338" y="453"/>
                  </a:cubicBezTo>
                  <a:cubicBezTo>
                    <a:pt x="355" y="451"/>
                    <a:pt x="370" y="450"/>
                    <a:pt x="370" y="450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373" y="431"/>
                    <a:pt x="373" y="431"/>
                    <a:pt x="373" y="431"/>
                  </a:cubicBezTo>
                  <a:moveTo>
                    <a:pt x="501" y="408"/>
                  </a:moveTo>
                  <a:cubicBezTo>
                    <a:pt x="495" y="412"/>
                    <a:pt x="489" y="415"/>
                    <a:pt x="482" y="418"/>
                  </a:cubicBezTo>
                  <a:cubicBezTo>
                    <a:pt x="468" y="423"/>
                    <a:pt x="455" y="426"/>
                    <a:pt x="443" y="428"/>
                  </a:cubicBezTo>
                  <a:cubicBezTo>
                    <a:pt x="436" y="429"/>
                    <a:pt x="429" y="429"/>
                    <a:pt x="423" y="429"/>
                  </a:cubicBezTo>
                  <a:cubicBezTo>
                    <a:pt x="421" y="429"/>
                    <a:pt x="419" y="429"/>
                    <a:pt x="417" y="429"/>
                  </a:cubicBezTo>
                  <a:cubicBezTo>
                    <a:pt x="417" y="429"/>
                    <a:pt x="417" y="429"/>
                    <a:pt x="417" y="429"/>
                  </a:cubicBezTo>
                  <a:cubicBezTo>
                    <a:pt x="414" y="450"/>
                    <a:pt x="414" y="450"/>
                    <a:pt x="414" y="450"/>
                  </a:cubicBezTo>
                  <a:cubicBezTo>
                    <a:pt x="414" y="450"/>
                    <a:pt x="414" y="450"/>
                    <a:pt x="414" y="450"/>
                  </a:cubicBezTo>
                  <a:cubicBezTo>
                    <a:pt x="437" y="454"/>
                    <a:pt x="444" y="465"/>
                    <a:pt x="449" y="474"/>
                  </a:cubicBezTo>
                  <a:cubicBezTo>
                    <a:pt x="449" y="474"/>
                    <a:pt x="449" y="474"/>
                    <a:pt x="449" y="474"/>
                  </a:cubicBezTo>
                  <a:cubicBezTo>
                    <a:pt x="444" y="465"/>
                    <a:pt x="437" y="454"/>
                    <a:pt x="414" y="450"/>
                  </a:cubicBezTo>
                  <a:cubicBezTo>
                    <a:pt x="415" y="450"/>
                    <a:pt x="417" y="451"/>
                    <a:pt x="420" y="451"/>
                  </a:cubicBezTo>
                  <a:cubicBezTo>
                    <a:pt x="431" y="451"/>
                    <a:pt x="456" y="448"/>
                    <a:pt x="488" y="430"/>
                  </a:cubicBezTo>
                  <a:cubicBezTo>
                    <a:pt x="490" y="427"/>
                    <a:pt x="492" y="424"/>
                    <a:pt x="494" y="420"/>
                  </a:cubicBezTo>
                  <a:cubicBezTo>
                    <a:pt x="494" y="420"/>
                    <a:pt x="494" y="420"/>
                    <a:pt x="494" y="420"/>
                  </a:cubicBezTo>
                  <a:cubicBezTo>
                    <a:pt x="494" y="420"/>
                    <a:pt x="494" y="420"/>
                    <a:pt x="494" y="420"/>
                  </a:cubicBezTo>
                  <a:cubicBezTo>
                    <a:pt x="496" y="416"/>
                    <a:pt x="498" y="412"/>
                    <a:pt x="501" y="408"/>
                  </a:cubicBezTo>
                  <a:moveTo>
                    <a:pt x="361" y="0"/>
                  </a:moveTo>
                  <a:cubicBezTo>
                    <a:pt x="349" y="0"/>
                    <a:pt x="337" y="2"/>
                    <a:pt x="325" y="4"/>
                  </a:cubicBezTo>
                  <a:cubicBezTo>
                    <a:pt x="323" y="5"/>
                    <a:pt x="321" y="5"/>
                    <a:pt x="319" y="6"/>
                  </a:cubicBezTo>
                  <a:cubicBezTo>
                    <a:pt x="318" y="6"/>
                    <a:pt x="317" y="6"/>
                    <a:pt x="316" y="6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7" y="6"/>
                    <a:pt x="318" y="6"/>
                    <a:pt x="320" y="6"/>
                  </a:cubicBezTo>
                  <a:cubicBezTo>
                    <a:pt x="393" y="6"/>
                    <a:pt x="432" y="61"/>
                    <a:pt x="432" y="61"/>
                  </a:cubicBezTo>
                  <a:cubicBezTo>
                    <a:pt x="487" y="64"/>
                    <a:pt x="501" y="98"/>
                    <a:pt x="501" y="130"/>
                  </a:cubicBezTo>
                  <a:cubicBezTo>
                    <a:pt x="511" y="141"/>
                    <a:pt x="528" y="155"/>
                    <a:pt x="544" y="156"/>
                  </a:cubicBezTo>
                  <a:cubicBezTo>
                    <a:pt x="544" y="156"/>
                    <a:pt x="544" y="156"/>
                    <a:pt x="544" y="156"/>
                  </a:cubicBezTo>
                  <a:cubicBezTo>
                    <a:pt x="545" y="156"/>
                    <a:pt x="545" y="156"/>
                    <a:pt x="546" y="156"/>
                  </a:cubicBezTo>
                  <a:cubicBezTo>
                    <a:pt x="546" y="156"/>
                    <a:pt x="547" y="156"/>
                    <a:pt x="548" y="156"/>
                  </a:cubicBezTo>
                  <a:cubicBezTo>
                    <a:pt x="548" y="156"/>
                    <a:pt x="548" y="156"/>
                    <a:pt x="548" y="156"/>
                  </a:cubicBezTo>
                  <a:cubicBezTo>
                    <a:pt x="548" y="156"/>
                    <a:pt x="548" y="156"/>
                    <a:pt x="548" y="156"/>
                  </a:cubicBezTo>
                  <a:cubicBezTo>
                    <a:pt x="548" y="156"/>
                    <a:pt x="550" y="166"/>
                    <a:pt x="553" y="182"/>
                  </a:cubicBezTo>
                  <a:cubicBezTo>
                    <a:pt x="553" y="182"/>
                    <a:pt x="553" y="182"/>
                    <a:pt x="553" y="182"/>
                  </a:cubicBezTo>
                  <a:cubicBezTo>
                    <a:pt x="553" y="182"/>
                    <a:pt x="557" y="174"/>
                    <a:pt x="559" y="161"/>
                  </a:cubicBezTo>
                  <a:cubicBezTo>
                    <a:pt x="565" y="127"/>
                    <a:pt x="565" y="64"/>
                    <a:pt x="481" y="59"/>
                  </a:cubicBezTo>
                  <a:cubicBezTo>
                    <a:pt x="481" y="59"/>
                    <a:pt x="459" y="29"/>
                    <a:pt x="418" y="12"/>
                  </a:cubicBezTo>
                  <a:cubicBezTo>
                    <a:pt x="410" y="8"/>
                    <a:pt x="401" y="6"/>
                    <a:pt x="392" y="4"/>
                  </a:cubicBezTo>
                  <a:cubicBezTo>
                    <a:pt x="392" y="4"/>
                    <a:pt x="392" y="4"/>
                    <a:pt x="392" y="4"/>
                  </a:cubicBezTo>
                  <a:cubicBezTo>
                    <a:pt x="382" y="2"/>
                    <a:pt x="372" y="0"/>
                    <a:pt x="361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BB679570-FE42-43ED-9C28-8BF3AE8A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" y="1429"/>
              <a:ext cx="577" cy="555"/>
            </a:xfrm>
            <a:custGeom>
              <a:avLst/>
              <a:gdLst>
                <a:gd name="T0" fmla="*/ 320 w 325"/>
                <a:gd name="T1" fmla="*/ 172 h 313"/>
                <a:gd name="T2" fmla="*/ 316 w 325"/>
                <a:gd name="T3" fmla="*/ 201 h 313"/>
                <a:gd name="T4" fmla="*/ 242 w 325"/>
                <a:gd name="T5" fmla="*/ 301 h 313"/>
                <a:gd name="T6" fmla="*/ 177 w 325"/>
                <a:gd name="T7" fmla="*/ 312 h 313"/>
                <a:gd name="T8" fmla="*/ 135 w 325"/>
                <a:gd name="T9" fmla="*/ 304 h 313"/>
                <a:gd name="T10" fmla="*/ 55 w 325"/>
                <a:gd name="T11" fmla="*/ 247 h 313"/>
                <a:gd name="T12" fmla="*/ 0 w 325"/>
                <a:gd name="T13" fmla="*/ 199 h 313"/>
                <a:gd name="T14" fmla="*/ 33 w 325"/>
                <a:gd name="T15" fmla="*/ 159 h 313"/>
                <a:gd name="T16" fmla="*/ 68 w 325"/>
                <a:gd name="T17" fmla="*/ 170 h 313"/>
                <a:gd name="T18" fmla="*/ 107 w 325"/>
                <a:gd name="T19" fmla="*/ 137 h 313"/>
                <a:gd name="T20" fmla="*/ 154 w 325"/>
                <a:gd name="T21" fmla="*/ 35 h 313"/>
                <a:gd name="T22" fmla="*/ 252 w 325"/>
                <a:gd name="T23" fmla="*/ 0 h 313"/>
                <a:gd name="T24" fmla="*/ 308 w 325"/>
                <a:gd name="T25" fmla="*/ 39 h 313"/>
                <a:gd name="T26" fmla="*/ 320 w 325"/>
                <a:gd name="T27" fmla="*/ 17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313">
                  <a:moveTo>
                    <a:pt x="320" y="172"/>
                  </a:moveTo>
                  <a:cubicBezTo>
                    <a:pt x="319" y="181"/>
                    <a:pt x="318" y="191"/>
                    <a:pt x="316" y="201"/>
                  </a:cubicBezTo>
                  <a:cubicBezTo>
                    <a:pt x="307" y="244"/>
                    <a:pt x="286" y="283"/>
                    <a:pt x="242" y="301"/>
                  </a:cubicBezTo>
                  <a:cubicBezTo>
                    <a:pt x="218" y="310"/>
                    <a:pt x="196" y="313"/>
                    <a:pt x="177" y="312"/>
                  </a:cubicBezTo>
                  <a:cubicBezTo>
                    <a:pt x="162" y="311"/>
                    <a:pt x="148" y="308"/>
                    <a:pt x="135" y="304"/>
                  </a:cubicBezTo>
                  <a:cubicBezTo>
                    <a:pt x="84" y="287"/>
                    <a:pt x="55" y="247"/>
                    <a:pt x="55" y="247"/>
                  </a:cubicBezTo>
                  <a:cubicBezTo>
                    <a:pt x="55" y="247"/>
                    <a:pt x="0" y="261"/>
                    <a:pt x="0" y="199"/>
                  </a:cubicBezTo>
                  <a:cubicBezTo>
                    <a:pt x="0" y="175"/>
                    <a:pt x="19" y="160"/>
                    <a:pt x="33" y="159"/>
                  </a:cubicBezTo>
                  <a:cubicBezTo>
                    <a:pt x="57" y="157"/>
                    <a:pt x="68" y="170"/>
                    <a:pt x="68" y="170"/>
                  </a:cubicBezTo>
                  <a:cubicBezTo>
                    <a:pt x="68" y="170"/>
                    <a:pt x="99" y="168"/>
                    <a:pt x="107" y="137"/>
                  </a:cubicBezTo>
                  <a:cubicBezTo>
                    <a:pt x="114" y="106"/>
                    <a:pt x="121" y="53"/>
                    <a:pt x="154" y="35"/>
                  </a:cubicBezTo>
                  <a:cubicBezTo>
                    <a:pt x="186" y="17"/>
                    <a:pt x="242" y="28"/>
                    <a:pt x="252" y="0"/>
                  </a:cubicBezTo>
                  <a:cubicBezTo>
                    <a:pt x="252" y="0"/>
                    <a:pt x="280" y="41"/>
                    <a:pt x="308" y="39"/>
                  </a:cubicBezTo>
                  <a:cubicBezTo>
                    <a:pt x="308" y="39"/>
                    <a:pt x="325" y="105"/>
                    <a:pt x="320" y="172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C4D0832D-B69C-4051-A741-1FE98932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" y="1498"/>
              <a:ext cx="8" cy="0"/>
            </a:xfrm>
            <a:custGeom>
              <a:avLst/>
              <a:gdLst>
                <a:gd name="T0" fmla="*/ 4 w 4"/>
                <a:gd name="T1" fmla="*/ 2 w 4"/>
                <a:gd name="T2" fmla="*/ 0 w 4"/>
                <a:gd name="T3" fmla="*/ 0 w 4"/>
                <a:gd name="T4" fmla="*/ 1 w 4"/>
                <a:gd name="T5" fmla="*/ 4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755C48CB-4918-4E44-9D94-1D3AD1B4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759"/>
              <a:ext cx="101" cy="186"/>
            </a:xfrm>
            <a:custGeom>
              <a:avLst/>
              <a:gdLst>
                <a:gd name="T0" fmla="*/ 57 w 57"/>
                <a:gd name="T1" fmla="*/ 0 h 105"/>
                <a:gd name="T2" fmla="*/ 55 w 57"/>
                <a:gd name="T3" fmla="*/ 15 h 105"/>
                <a:gd name="T4" fmla="*/ 0 w 57"/>
                <a:gd name="T5" fmla="*/ 105 h 105"/>
                <a:gd name="T6" fmla="*/ 0 w 57"/>
                <a:gd name="T7" fmla="*/ 105 h 105"/>
                <a:gd name="T8" fmla="*/ 55 w 57"/>
                <a:gd name="T9" fmla="*/ 15 h 105"/>
                <a:gd name="T10" fmla="*/ 57 w 5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5">
                  <a:moveTo>
                    <a:pt x="57" y="0"/>
                  </a:moveTo>
                  <a:cubicBezTo>
                    <a:pt x="57" y="5"/>
                    <a:pt x="56" y="10"/>
                    <a:pt x="55" y="15"/>
                  </a:cubicBezTo>
                  <a:cubicBezTo>
                    <a:pt x="48" y="51"/>
                    <a:pt x="32" y="8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2" y="85"/>
                    <a:pt x="48" y="51"/>
                    <a:pt x="55" y="15"/>
                  </a:cubicBezTo>
                  <a:cubicBezTo>
                    <a:pt x="56" y="10"/>
                    <a:pt x="57" y="5"/>
                    <a:pt x="57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34">
              <a:extLst>
                <a:ext uri="{FF2B5EF4-FFF2-40B4-BE49-F238E27FC236}">
                  <a16:creationId xmlns:a16="http://schemas.microsoft.com/office/drawing/2014/main" id="{DA557643-B921-4B42-8E5F-6D23F322E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" y="1945"/>
              <a:ext cx="1" cy="1"/>
            </a:xfrm>
            <a:prstGeom prst="ellipse">
              <a:avLst/>
            </a:prstGeom>
            <a:solidFill>
              <a:srgbClr val="BA9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5BD4C9B3-C369-4735-B68D-6E61A5660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" y="1945"/>
              <a:ext cx="103" cy="35"/>
            </a:xfrm>
            <a:custGeom>
              <a:avLst/>
              <a:gdLst>
                <a:gd name="T0" fmla="*/ 58 w 58"/>
                <a:gd name="T1" fmla="*/ 0 h 20"/>
                <a:gd name="T2" fmla="*/ 39 w 58"/>
                <a:gd name="T3" fmla="*/ 10 h 20"/>
                <a:gd name="T4" fmla="*/ 0 w 58"/>
                <a:gd name="T5" fmla="*/ 20 h 20"/>
                <a:gd name="T6" fmla="*/ 39 w 58"/>
                <a:gd name="T7" fmla="*/ 10 h 20"/>
                <a:gd name="T8" fmla="*/ 58 w 58"/>
                <a:gd name="T9" fmla="*/ 0 h 20"/>
                <a:gd name="T10" fmla="*/ 58 w 5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0">
                  <a:moveTo>
                    <a:pt x="58" y="0"/>
                  </a:moveTo>
                  <a:cubicBezTo>
                    <a:pt x="52" y="4"/>
                    <a:pt x="46" y="7"/>
                    <a:pt x="39" y="10"/>
                  </a:cubicBezTo>
                  <a:cubicBezTo>
                    <a:pt x="25" y="15"/>
                    <a:pt x="12" y="18"/>
                    <a:pt x="0" y="20"/>
                  </a:cubicBezTo>
                  <a:cubicBezTo>
                    <a:pt x="12" y="18"/>
                    <a:pt x="25" y="15"/>
                    <a:pt x="39" y="10"/>
                  </a:cubicBezTo>
                  <a:cubicBezTo>
                    <a:pt x="46" y="7"/>
                    <a:pt x="52" y="4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3998103C-91D7-4993-B534-14D5C895E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5" y="1853"/>
              <a:ext cx="229" cy="120"/>
            </a:xfrm>
            <a:custGeom>
              <a:avLst/>
              <a:gdLst>
                <a:gd name="T0" fmla="*/ 72 w 129"/>
                <a:gd name="T1" fmla="*/ 39 h 68"/>
                <a:gd name="T2" fmla="*/ 120 w 129"/>
                <a:gd name="T3" fmla="*/ 65 h 68"/>
                <a:gd name="T4" fmla="*/ 120 w 129"/>
                <a:gd name="T5" fmla="*/ 65 h 68"/>
                <a:gd name="T6" fmla="*/ 129 w 129"/>
                <a:gd name="T7" fmla="*/ 68 h 68"/>
                <a:gd name="T8" fmla="*/ 129 w 129"/>
                <a:gd name="T9" fmla="*/ 68 h 68"/>
                <a:gd name="T10" fmla="*/ 120 w 129"/>
                <a:gd name="T11" fmla="*/ 65 h 68"/>
                <a:gd name="T12" fmla="*/ 72 w 129"/>
                <a:gd name="T13" fmla="*/ 39 h 68"/>
                <a:gd name="T14" fmla="*/ 2 w 129"/>
                <a:gd name="T15" fmla="*/ 2 h 68"/>
                <a:gd name="T16" fmla="*/ 2 w 129"/>
                <a:gd name="T17" fmla="*/ 2 h 68"/>
                <a:gd name="T18" fmla="*/ 2 w 129"/>
                <a:gd name="T19" fmla="*/ 2 h 68"/>
                <a:gd name="T20" fmla="*/ 2 w 129"/>
                <a:gd name="T21" fmla="*/ 2 h 68"/>
                <a:gd name="T22" fmla="*/ 2 w 129"/>
                <a:gd name="T23" fmla="*/ 2 h 68"/>
                <a:gd name="T24" fmla="*/ 2 w 129"/>
                <a:gd name="T25" fmla="*/ 2 h 68"/>
                <a:gd name="T26" fmla="*/ 2 w 129"/>
                <a:gd name="T27" fmla="*/ 2 h 68"/>
                <a:gd name="T28" fmla="*/ 2 w 129"/>
                <a:gd name="T29" fmla="*/ 2 h 68"/>
                <a:gd name="T30" fmla="*/ 2 w 129"/>
                <a:gd name="T31" fmla="*/ 2 h 68"/>
                <a:gd name="T32" fmla="*/ 2 w 129"/>
                <a:gd name="T33" fmla="*/ 2 h 68"/>
                <a:gd name="T34" fmla="*/ 2 w 129"/>
                <a:gd name="T35" fmla="*/ 2 h 68"/>
                <a:gd name="T36" fmla="*/ 2 w 129"/>
                <a:gd name="T37" fmla="*/ 2 h 68"/>
                <a:gd name="T38" fmla="*/ 2 w 129"/>
                <a:gd name="T39" fmla="*/ 2 h 68"/>
                <a:gd name="T40" fmla="*/ 2 w 129"/>
                <a:gd name="T41" fmla="*/ 2 h 68"/>
                <a:gd name="T42" fmla="*/ 2 w 129"/>
                <a:gd name="T43" fmla="*/ 2 h 68"/>
                <a:gd name="T44" fmla="*/ 2 w 129"/>
                <a:gd name="T45" fmla="*/ 2 h 68"/>
                <a:gd name="T46" fmla="*/ 2 w 129"/>
                <a:gd name="T47" fmla="*/ 2 h 68"/>
                <a:gd name="T48" fmla="*/ 2 w 129"/>
                <a:gd name="T49" fmla="*/ 2 h 68"/>
                <a:gd name="T50" fmla="*/ 0 w 129"/>
                <a:gd name="T51" fmla="*/ 1 h 68"/>
                <a:gd name="T52" fmla="*/ 2 w 129"/>
                <a:gd name="T53" fmla="*/ 2 h 68"/>
                <a:gd name="T54" fmla="*/ 0 w 129"/>
                <a:gd name="T55" fmla="*/ 1 h 68"/>
                <a:gd name="T56" fmla="*/ 0 w 129"/>
                <a:gd name="T57" fmla="*/ 1 h 68"/>
                <a:gd name="T58" fmla="*/ 0 w 129"/>
                <a:gd name="T59" fmla="*/ 1 h 68"/>
                <a:gd name="T60" fmla="*/ 0 w 129"/>
                <a:gd name="T61" fmla="*/ 1 h 68"/>
                <a:gd name="T62" fmla="*/ 0 w 129"/>
                <a:gd name="T63" fmla="*/ 1 h 68"/>
                <a:gd name="T64" fmla="*/ 0 w 129"/>
                <a:gd name="T65" fmla="*/ 1 h 68"/>
                <a:gd name="T66" fmla="*/ 0 w 129"/>
                <a:gd name="T67" fmla="*/ 1 h 68"/>
                <a:gd name="T68" fmla="*/ 0 w 129"/>
                <a:gd name="T69" fmla="*/ 0 h 68"/>
                <a:gd name="T70" fmla="*/ 0 w 129"/>
                <a:gd name="T71" fmla="*/ 1 h 68"/>
                <a:gd name="T72" fmla="*/ 0 w 129"/>
                <a:gd name="T73" fmla="*/ 0 h 68"/>
                <a:gd name="T74" fmla="*/ 0 w 129"/>
                <a:gd name="T75" fmla="*/ 0 h 68"/>
                <a:gd name="T76" fmla="*/ 0 w 129"/>
                <a:gd name="T77" fmla="*/ 0 h 68"/>
                <a:gd name="T78" fmla="*/ 0 w 129"/>
                <a:gd name="T79" fmla="*/ 0 h 68"/>
                <a:gd name="T80" fmla="*/ 0 w 129"/>
                <a:gd name="T81" fmla="*/ 0 h 68"/>
                <a:gd name="T82" fmla="*/ 0 w 129"/>
                <a:gd name="T83" fmla="*/ 0 h 68"/>
                <a:gd name="T84" fmla="*/ 0 w 129"/>
                <a:gd name="T85" fmla="*/ 0 h 68"/>
                <a:gd name="T86" fmla="*/ 0 w 129"/>
                <a:gd name="T87" fmla="*/ 0 h 68"/>
                <a:gd name="T88" fmla="*/ 0 w 129"/>
                <a:gd name="T89" fmla="*/ 0 h 68"/>
                <a:gd name="T90" fmla="*/ 0 w 129"/>
                <a:gd name="T91" fmla="*/ 0 h 68"/>
                <a:gd name="T92" fmla="*/ 0 w 129"/>
                <a:gd name="T93" fmla="*/ 0 h 68"/>
                <a:gd name="T94" fmla="*/ 0 w 129"/>
                <a:gd name="T95" fmla="*/ 0 h 68"/>
                <a:gd name="T96" fmla="*/ 0 w 129"/>
                <a:gd name="T9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68">
                  <a:moveTo>
                    <a:pt x="72" y="39"/>
                  </a:moveTo>
                  <a:cubicBezTo>
                    <a:pt x="85" y="49"/>
                    <a:pt x="101" y="59"/>
                    <a:pt x="120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3" y="66"/>
                    <a:pt x="126" y="67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6" y="67"/>
                    <a:pt x="123" y="66"/>
                    <a:pt x="120" y="65"/>
                  </a:cubicBezTo>
                  <a:cubicBezTo>
                    <a:pt x="101" y="59"/>
                    <a:pt x="85" y="49"/>
                    <a:pt x="72" y="39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1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B7BED0E5-9D61-48A4-BD11-E133BD0EB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" y="1973"/>
              <a:ext cx="52" cy="9"/>
            </a:xfrm>
            <a:custGeom>
              <a:avLst/>
              <a:gdLst>
                <a:gd name="T0" fmla="*/ 0 w 29"/>
                <a:gd name="T1" fmla="*/ 0 h 5"/>
                <a:gd name="T2" fmla="*/ 0 w 29"/>
                <a:gd name="T3" fmla="*/ 0 h 5"/>
                <a:gd name="T4" fmla="*/ 29 w 29"/>
                <a:gd name="T5" fmla="*/ 5 h 5"/>
                <a:gd name="T6" fmla="*/ 0 w 2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4"/>
                    <a:pt x="29" y="5"/>
                  </a:cubicBezTo>
                  <a:cubicBezTo>
                    <a:pt x="18" y="4"/>
                    <a:pt x="9" y="2"/>
                    <a:pt x="0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C82E258F-FA50-465C-9BAC-48984984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1498"/>
              <a:ext cx="572" cy="484"/>
            </a:xfrm>
            <a:custGeom>
              <a:avLst/>
              <a:gdLst>
                <a:gd name="T0" fmla="*/ 305 w 322"/>
                <a:gd name="T1" fmla="*/ 0 h 273"/>
                <a:gd name="T2" fmla="*/ 302 w 322"/>
                <a:gd name="T3" fmla="*/ 0 h 273"/>
                <a:gd name="T4" fmla="*/ 301 w 322"/>
                <a:gd name="T5" fmla="*/ 0 h 273"/>
                <a:gd name="T6" fmla="*/ 310 w 322"/>
                <a:gd name="T7" fmla="*/ 118 h 273"/>
                <a:gd name="T8" fmla="*/ 306 w 322"/>
                <a:gd name="T9" fmla="*/ 147 h 273"/>
                <a:gd name="T10" fmla="*/ 232 w 322"/>
                <a:gd name="T11" fmla="*/ 247 h 273"/>
                <a:gd name="T12" fmla="*/ 173 w 322"/>
                <a:gd name="T13" fmla="*/ 258 h 273"/>
                <a:gd name="T14" fmla="*/ 167 w 322"/>
                <a:gd name="T15" fmla="*/ 258 h 273"/>
                <a:gd name="T16" fmla="*/ 125 w 322"/>
                <a:gd name="T17" fmla="*/ 250 h 273"/>
                <a:gd name="T18" fmla="*/ 45 w 322"/>
                <a:gd name="T19" fmla="*/ 193 h 273"/>
                <a:gd name="T20" fmla="*/ 33 w 322"/>
                <a:gd name="T21" fmla="*/ 195 h 273"/>
                <a:gd name="T22" fmla="*/ 0 w 322"/>
                <a:gd name="T23" fmla="*/ 180 h 273"/>
                <a:gd name="T24" fmla="*/ 12 w 322"/>
                <a:gd name="T25" fmla="*/ 200 h 273"/>
                <a:gd name="T26" fmla="*/ 12 w 322"/>
                <a:gd name="T27" fmla="*/ 200 h 273"/>
                <a:gd name="T28" fmla="*/ 12 w 322"/>
                <a:gd name="T29" fmla="*/ 200 h 273"/>
                <a:gd name="T30" fmla="*/ 12 w 322"/>
                <a:gd name="T31" fmla="*/ 200 h 273"/>
                <a:gd name="T32" fmla="*/ 12 w 322"/>
                <a:gd name="T33" fmla="*/ 200 h 273"/>
                <a:gd name="T34" fmla="*/ 12 w 322"/>
                <a:gd name="T35" fmla="*/ 200 h 273"/>
                <a:gd name="T36" fmla="*/ 12 w 322"/>
                <a:gd name="T37" fmla="*/ 200 h 273"/>
                <a:gd name="T38" fmla="*/ 12 w 322"/>
                <a:gd name="T39" fmla="*/ 200 h 273"/>
                <a:gd name="T40" fmla="*/ 12 w 322"/>
                <a:gd name="T41" fmla="*/ 200 h 273"/>
                <a:gd name="T42" fmla="*/ 12 w 322"/>
                <a:gd name="T43" fmla="*/ 201 h 273"/>
                <a:gd name="T44" fmla="*/ 12 w 322"/>
                <a:gd name="T45" fmla="*/ 201 h 273"/>
                <a:gd name="T46" fmla="*/ 12 w 322"/>
                <a:gd name="T47" fmla="*/ 201 h 273"/>
                <a:gd name="T48" fmla="*/ 12 w 322"/>
                <a:gd name="T49" fmla="*/ 201 h 273"/>
                <a:gd name="T50" fmla="*/ 12 w 322"/>
                <a:gd name="T51" fmla="*/ 201 h 273"/>
                <a:gd name="T52" fmla="*/ 12 w 322"/>
                <a:gd name="T53" fmla="*/ 201 h 273"/>
                <a:gd name="T54" fmla="*/ 14 w 322"/>
                <a:gd name="T55" fmla="*/ 202 h 273"/>
                <a:gd name="T56" fmla="*/ 14 w 322"/>
                <a:gd name="T57" fmla="*/ 202 h 273"/>
                <a:gd name="T58" fmla="*/ 14 w 322"/>
                <a:gd name="T59" fmla="*/ 202 h 273"/>
                <a:gd name="T60" fmla="*/ 14 w 322"/>
                <a:gd name="T61" fmla="*/ 202 h 273"/>
                <a:gd name="T62" fmla="*/ 14 w 322"/>
                <a:gd name="T63" fmla="*/ 202 h 273"/>
                <a:gd name="T64" fmla="*/ 14 w 322"/>
                <a:gd name="T65" fmla="*/ 202 h 273"/>
                <a:gd name="T66" fmla="*/ 14 w 322"/>
                <a:gd name="T67" fmla="*/ 202 h 273"/>
                <a:gd name="T68" fmla="*/ 14 w 322"/>
                <a:gd name="T69" fmla="*/ 202 h 273"/>
                <a:gd name="T70" fmla="*/ 14 w 322"/>
                <a:gd name="T71" fmla="*/ 202 h 273"/>
                <a:gd name="T72" fmla="*/ 14 w 322"/>
                <a:gd name="T73" fmla="*/ 202 h 273"/>
                <a:gd name="T74" fmla="*/ 14 w 322"/>
                <a:gd name="T75" fmla="*/ 202 h 273"/>
                <a:gd name="T76" fmla="*/ 14 w 322"/>
                <a:gd name="T77" fmla="*/ 202 h 273"/>
                <a:gd name="T78" fmla="*/ 14 w 322"/>
                <a:gd name="T79" fmla="*/ 202 h 273"/>
                <a:gd name="T80" fmla="*/ 39 w 322"/>
                <a:gd name="T81" fmla="*/ 210 h 273"/>
                <a:gd name="T82" fmla="*/ 52 w 322"/>
                <a:gd name="T83" fmla="*/ 208 h 273"/>
                <a:gd name="T84" fmla="*/ 84 w 322"/>
                <a:gd name="T85" fmla="*/ 239 h 273"/>
                <a:gd name="T86" fmla="*/ 132 w 322"/>
                <a:gd name="T87" fmla="*/ 265 h 273"/>
                <a:gd name="T88" fmla="*/ 141 w 322"/>
                <a:gd name="T89" fmla="*/ 268 h 273"/>
                <a:gd name="T90" fmla="*/ 170 w 322"/>
                <a:gd name="T91" fmla="*/ 273 h 273"/>
                <a:gd name="T92" fmla="*/ 174 w 322"/>
                <a:gd name="T93" fmla="*/ 273 h 273"/>
                <a:gd name="T94" fmla="*/ 174 w 322"/>
                <a:gd name="T95" fmla="*/ 273 h 273"/>
                <a:gd name="T96" fmla="*/ 174 w 322"/>
                <a:gd name="T97" fmla="*/ 273 h 273"/>
                <a:gd name="T98" fmla="*/ 174 w 322"/>
                <a:gd name="T99" fmla="*/ 273 h 273"/>
                <a:gd name="T100" fmla="*/ 180 w 322"/>
                <a:gd name="T101" fmla="*/ 273 h 273"/>
                <a:gd name="T102" fmla="*/ 200 w 322"/>
                <a:gd name="T103" fmla="*/ 272 h 273"/>
                <a:gd name="T104" fmla="*/ 239 w 322"/>
                <a:gd name="T105" fmla="*/ 262 h 273"/>
                <a:gd name="T106" fmla="*/ 258 w 322"/>
                <a:gd name="T107" fmla="*/ 252 h 273"/>
                <a:gd name="T108" fmla="*/ 258 w 322"/>
                <a:gd name="T109" fmla="*/ 252 h 273"/>
                <a:gd name="T110" fmla="*/ 313 w 322"/>
                <a:gd name="T111" fmla="*/ 162 h 273"/>
                <a:gd name="T112" fmla="*/ 315 w 322"/>
                <a:gd name="T113" fmla="*/ 147 h 273"/>
                <a:gd name="T114" fmla="*/ 317 w 322"/>
                <a:gd name="T115" fmla="*/ 133 h 273"/>
                <a:gd name="T116" fmla="*/ 305 w 322"/>
                <a:gd name="T11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73">
                  <a:moveTo>
                    <a:pt x="305" y="0"/>
                  </a:moveTo>
                  <a:cubicBezTo>
                    <a:pt x="304" y="0"/>
                    <a:pt x="303" y="0"/>
                    <a:pt x="302" y="0"/>
                  </a:cubicBezTo>
                  <a:cubicBezTo>
                    <a:pt x="302" y="0"/>
                    <a:pt x="302" y="0"/>
                    <a:pt x="301" y="0"/>
                  </a:cubicBezTo>
                  <a:cubicBezTo>
                    <a:pt x="306" y="23"/>
                    <a:pt x="314" y="70"/>
                    <a:pt x="310" y="118"/>
                  </a:cubicBezTo>
                  <a:cubicBezTo>
                    <a:pt x="309" y="127"/>
                    <a:pt x="308" y="137"/>
                    <a:pt x="306" y="147"/>
                  </a:cubicBezTo>
                  <a:cubicBezTo>
                    <a:pt x="298" y="190"/>
                    <a:pt x="277" y="229"/>
                    <a:pt x="232" y="247"/>
                  </a:cubicBezTo>
                  <a:cubicBezTo>
                    <a:pt x="211" y="255"/>
                    <a:pt x="191" y="258"/>
                    <a:pt x="173" y="258"/>
                  </a:cubicBezTo>
                  <a:cubicBezTo>
                    <a:pt x="171" y="258"/>
                    <a:pt x="169" y="258"/>
                    <a:pt x="167" y="258"/>
                  </a:cubicBezTo>
                  <a:cubicBezTo>
                    <a:pt x="152" y="257"/>
                    <a:pt x="138" y="254"/>
                    <a:pt x="125" y="250"/>
                  </a:cubicBezTo>
                  <a:cubicBezTo>
                    <a:pt x="75" y="233"/>
                    <a:pt x="45" y="193"/>
                    <a:pt x="45" y="193"/>
                  </a:cubicBezTo>
                  <a:cubicBezTo>
                    <a:pt x="45" y="193"/>
                    <a:pt x="40" y="195"/>
                    <a:pt x="33" y="195"/>
                  </a:cubicBezTo>
                  <a:cubicBezTo>
                    <a:pt x="22" y="195"/>
                    <a:pt x="9" y="192"/>
                    <a:pt x="0" y="180"/>
                  </a:cubicBezTo>
                  <a:cubicBezTo>
                    <a:pt x="2" y="189"/>
                    <a:pt x="6" y="196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1"/>
                    <a:pt x="13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22" y="208"/>
                    <a:pt x="32" y="210"/>
                    <a:pt x="39" y="210"/>
                  </a:cubicBezTo>
                  <a:cubicBezTo>
                    <a:pt x="47" y="210"/>
                    <a:pt x="52" y="208"/>
                    <a:pt x="52" y="208"/>
                  </a:cubicBezTo>
                  <a:cubicBezTo>
                    <a:pt x="52" y="208"/>
                    <a:pt x="64" y="224"/>
                    <a:pt x="84" y="239"/>
                  </a:cubicBezTo>
                  <a:cubicBezTo>
                    <a:pt x="97" y="249"/>
                    <a:pt x="113" y="259"/>
                    <a:pt x="132" y="265"/>
                  </a:cubicBezTo>
                  <a:cubicBezTo>
                    <a:pt x="135" y="266"/>
                    <a:pt x="138" y="267"/>
                    <a:pt x="141" y="268"/>
                  </a:cubicBezTo>
                  <a:cubicBezTo>
                    <a:pt x="150" y="270"/>
                    <a:pt x="159" y="272"/>
                    <a:pt x="170" y="273"/>
                  </a:cubicBezTo>
                  <a:cubicBezTo>
                    <a:pt x="171" y="273"/>
                    <a:pt x="172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6" y="273"/>
                    <a:pt x="178" y="273"/>
                    <a:pt x="180" y="273"/>
                  </a:cubicBezTo>
                  <a:cubicBezTo>
                    <a:pt x="186" y="273"/>
                    <a:pt x="193" y="273"/>
                    <a:pt x="200" y="272"/>
                  </a:cubicBezTo>
                  <a:cubicBezTo>
                    <a:pt x="212" y="270"/>
                    <a:pt x="225" y="267"/>
                    <a:pt x="239" y="262"/>
                  </a:cubicBezTo>
                  <a:cubicBezTo>
                    <a:pt x="246" y="259"/>
                    <a:pt x="252" y="256"/>
                    <a:pt x="258" y="252"/>
                  </a:cubicBezTo>
                  <a:cubicBezTo>
                    <a:pt x="258" y="252"/>
                    <a:pt x="258" y="252"/>
                    <a:pt x="258" y="252"/>
                  </a:cubicBezTo>
                  <a:cubicBezTo>
                    <a:pt x="290" y="232"/>
                    <a:pt x="306" y="198"/>
                    <a:pt x="313" y="162"/>
                  </a:cubicBezTo>
                  <a:cubicBezTo>
                    <a:pt x="314" y="157"/>
                    <a:pt x="315" y="152"/>
                    <a:pt x="315" y="147"/>
                  </a:cubicBezTo>
                  <a:cubicBezTo>
                    <a:pt x="316" y="142"/>
                    <a:pt x="316" y="137"/>
                    <a:pt x="317" y="133"/>
                  </a:cubicBezTo>
                  <a:cubicBezTo>
                    <a:pt x="322" y="66"/>
                    <a:pt x="305" y="1"/>
                    <a:pt x="305" y="0"/>
                  </a:cubicBezTo>
                </a:path>
              </a:pathLst>
            </a:custGeom>
            <a:solidFill>
              <a:srgbClr val="F3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94A0F1AF-DDBD-4391-99A5-2819E256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" y="2048"/>
              <a:ext cx="205" cy="177"/>
            </a:xfrm>
            <a:custGeom>
              <a:avLst/>
              <a:gdLst>
                <a:gd name="T0" fmla="*/ 7 w 116"/>
                <a:gd name="T1" fmla="*/ 54 h 100"/>
                <a:gd name="T2" fmla="*/ 29 w 116"/>
                <a:gd name="T3" fmla="*/ 100 h 100"/>
                <a:gd name="T4" fmla="*/ 54 w 116"/>
                <a:gd name="T5" fmla="*/ 90 h 100"/>
                <a:gd name="T6" fmla="*/ 67 w 116"/>
                <a:gd name="T7" fmla="*/ 90 h 100"/>
                <a:gd name="T8" fmla="*/ 99 w 116"/>
                <a:gd name="T9" fmla="*/ 87 h 100"/>
                <a:gd name="T10" fmla="*/ 103 w 116"/>
                <a:gd name="T11" fmla="*/ 75 h 100"/>
                <a:gd name="T12" fmla="*/ 112 w 116"/>
                <a:gd name="T13" fmla="*/ 66 h 100"/>
                <a:gd name="T14" fmla="*/ 107 w 116"/>
                <a:gd name="T15" fmla="*/ 54 h 100"/>
                <a:gd name="T16" fmla="*/ 115 w 116"/>
                <a:gd name="T17" fmla="*/ 40 h 100"/>
                <a:gd name="T18" fmla="*/ 104 w 116"/>
                <a:gd name="T19" fmla="*/ 30 h 100"/>
                <a:gd name="T20" fmla="*/ 102 w 116"/>
                <a:gd name="T21" fmla="*/ 15 h 100"/>
                <a:gd name="T22" fmla="*/ 81 w 116"/>
                <a:gd name="T23" fmla="*/ 11 h 100"/>
                <a:gd name="T24" fmla="*/ 81 w 116"/>
                <a:gd name="T25" fmla="*/ 27 h 100"/>
                <a:gd name="T26" fmla="*/ 46 w 116"/>
                <a:gd name="T27" fmla="*/ 27 h 100"/>
                <a:gd name="T28" fmla="*/ 46 w 116"/>
                <a:gd name="T29" fmla="*/ 0 h 100"/>
                <a:gd name="T30" fmla="*/ 30 w 116"/>
                <a:gd name="T31" fmla="*/ 21 h 100"/>
                <a:gd name="T32" fmla="*/ 28 w 116"/>
                <a:gd name="T33" fmla="*/ 42 h 100"/>
                <a:gd name="T34" fmla="*/ 7 w 116"/>
                <a:gd name="T35" fmla="*/ 5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00">
                  <a:moveTo>
                    <a:pt x="7" y="54"/>
                  </a:moveTo>
                  <a:cubicBezTo>
                    <a:pt x="7" y="54"/>
                    <a:pt x="0" y="88"/>
                    <a:pt x="29" y="100"/>
                  </a:cubicBezTo>
                  <a:cubicBezTo>
                    <a:pt x="29" y="100"/>
                    <a:pt x="47" y="91"/>
                    <a:pt x="54" y="90"/>
                  </a:cubicBezTo>
                  <a:cubicBezTo>
                    <a:pt x="57" y="90"/>
                    <a:pt x="61" y="90"/>
                    <a:pt x="67" y="90"/>
                  </a:cubicBezTo>
                  <a:cubicBezTo>
                    <a:pt x="80" y="91"/>
                    <a:pt x="96" y="91"/>
                    <a:pt x="99" y="87"/>
                  </a:cubicBezTo>
                  <a:cubicBezTo>
                    <a:pt x="104" y="81"/>
                    <a:pt x="103" y="75"/>
                    <a:pt x="103" y="75"/>
                  </a:cubicBezTo>
                  <a:cubicBezTo>
                    <a:pt x="103" y="75"/>
                    <a:pt x="111" y="70"/>
                    <a:pt x="112" y="66"/>
                  </a:cubicBezTo>
                  <a:cubicBezTo>
                    <a:pt x="114" y="61"/>
                    <a:pt x="107" y="54"/>
                    <a:pt x="107" y="54"/>
                  </a:cubicBezTo>
                  <a:cubicBezTo>
                    <a:pt x="107" y="54"/>
                    <a:pt x="116" y="48"/>
                    <a:pt x="115" y="40"/>
                  </a:cubicBezTo>
                  <a:cubicBezTo>
                    <a:pt x="114" y="32"/>
                    <a:pt x="104" y="30"/>
                    <a:pt x="104" y="30"/>
                  </a:cubicBezTo>
                  <a:cubicBezTo>
                    <a:pt x="104" y="30"/>
                    <a:pt x="106" y="22"/>
                    <a:pt x="102" y="15"/>
                  </a:cubicBezTo>
                  <a:cubicBezTo>
                    <a:pt x="98" y="9"/>
                    <a:pt x="81" y="11"/>
                    <a:pt x="81" y="11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62" y="40"/>
                    <a:pt x="46" y="2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33" y="12"/>
                    <a:pt x="30" y="21"/>
                  </a:cubicBezTo>
                  <a:cubicBezTo>
                    <a:pt x="28" y="29"/>
                    <a:pt x="31" y="38"/>
                    <a:pt x="28" y="42"/>
                  </a:cubicBezTo>
                  <a:cubicBezTo>
                    <a:pt x="26" y="46"/>
                    <a:pt x="7" y="54"/>
                    <a:pt x="7" y="54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DA3F76CF-4BD9-437E-9B2F-3A14F65B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6"/>
              <a:ext cx="7" cy="1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0 w 4"/>
                <a:gd name="T5" fmla="*/ 1 h 1"/>
                <a:gd name="T6" fmla="*/ 4 w 4"/>
                <a:gd name="T7" fmla="*/ 0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41">
              <a:extLst>
                <a:ext uri="{FF2B5EF4-FFF2-40B4-BE49-F238E27FC236}">
                  <a16:creationId xmlns:a16="http://schemas.microsoft.com/office/drawing/2014/main" id="{54F56A1F-F28D-499E-8DBD-4D6038AF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" y="2067"/>
              <a:ext cx="1" cy="1"/>
            </a:xfrm>
            <a:prstGeom prst="ellipse">
              <a:avLst/>
            </a:prstGeom>
            <a:solidFill>
              <a:srgbClr val="EBA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40BBBEE0-533C-4A94-ADCC-449FFBF7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7"/>
              <a:ext cx="0" cy="7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8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4B14CD30-DC19-496F-8027-DCF2175C5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" y="2092"/>
              <a:ext cx="43" cy="115"/>
            </a:xfrm>
            <a:custGeom>
              <a:avLst/>
              <a:gdLst>
                <a:gd name="T0" fmla="*/ 16 w 24"/>
                <a:gd name="T1" fmla="*/ 47 h 65"/>
                <a:gd name="T2" fmla="*/ 12 w 24"/>
                <a:gd name="T3" fmla="*/ 50 h 65"/>
                <a:gd name="T4" fmla="*/ 8 w 24"/>
                <a:gd name="T5" fmla="*/ 62 h 65"/>
                <a:gd name="T6" fmla="*/ 0 w 24"/>
                <a:gd name="T7" fmla="*/ 65 h 65"/>
                <a:gd name="T8" fmla="*/ 8 w 24"/>
                <a:gd name="T9" fmla="*/ 62 h 65"/>
                <a:gd name="T10" fmla="*/ 12 w 24"/>
                <a:gd name="T11" fmla="*/ 50 h 65"/>
                <a:gd name="T12" fmla="*/ 16 w 24"/>
                <a:gd name="T13" fmla="*/ 47 h 65"/>
                <a:gd name="T14" fmla="*/ 19 w 24"/>
                <a:gd name="T15" fmla="*/ 33 h 65"/>
                <a:gd name="T16" fmla="*/ 21 w 24"/>
                <a:gd name="T17" fmla="*/ 41 h 65"/>
                <a:gd name="T18" fmla="*/ 21 w 24"/>
                <a:gd name="T19" fmla="*/ 42 h 65"/>
                <a:gd name="T20" fmla="*/ 21 w 24"/>
                <a:gd name="T21" fmla="*/ 41 h 65"/>
                <a:gd name="T22" fmla="*/ 19 w 24"/>
                <a:gd name="T23" fmla="*/ 33 h 65"/>
                <a:gd name="T24" fmla="*/ 24 w 24"/>
                <a:gd name="T25" fmla="*/ 17 h 65"/>
                <a:gd name="T26" fmla="*/ 16 w 24"/>
                <a:gd name="T27" fmla="*/ 29 h 65"/>
                <a:gd name="T28" fmla="*/ 16 w 24"/>
                <a:gd name="T29" fmla="*/ 29 h 65"/>
                <a:gd name="T30" fmla="*/ 24 w 24"/>
                <a:gd name="T31" fmla="*/ 17 h 65"/>
                <a:gd name="T32" fmla="*/ 13 w 24"/>
                <a:gd name="T33" fmla="*/ 0 h 65"/>
                <a:gd name="T34" fmla="*/ 13 w 24"/>
                <a:gd name="T35" fmla="*/ 5 h 65"/>
                <a:gd name="T36" fmla="*/ 22 w 24"/>
                <a:gd name="T37" fmla="*/ 10 h 65"/>
                <a:gd name="T38" fmla="*/ 13 w 24"/>
                <a:gd name="T39" fmla="*/ 5 h 65"/>
                <a:gd name="T40" fmla="*/ 13 w 24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65">
                  <a:moveTo>
                    <a:pt x="16" y="47"/>
                  </a:moveTo>
                  <a:cubicBezTo>
                    <a:pt x="14" y="49"/>
                    <a:pt x="12" y="50"/>
                    <a:pt x="12" y="50"/>
                  </a:cubicBezTo>
                  <a:cubicBezTo>
                    <a:pt x="12" y="50"/>
                    <a:pt x="13" y="56"/>
                    <a:pt x="8" y="62"/>
                  </a:cubicBezTo>
                  <a:cubicBezTo>
                    <a:pt x="7" y="63"/>
                    <a:pt x="4" y="64"/>
                    <a:pt x="0" y="65"/>
                  </a:cubicBezTo>
                  <a:cubicBezTo>
                    <a:pt x="4" y="64"/>
                    <a:pt x="7" y="63"/>
                    <a:pt x="8" y="62"/>
                  </a:cubicBezTo>
                  <a:cubicBezTo>
                    <a:pt x="13" y="56"/>
                    <a:pt x="12" y="50"/>
                    <a:pt x="12" y="50"/>
                  </a:cubicBezTo>
                  <a:cubicBezTo>
                    <a:pt x="12" y="50"/>
                    <a:pt x="14" y="49"/>
                    <a:pt x="16" y="47"/>
                  </a:cubicBezTo>
                  <a:moveTo>
                    <a:pt x="19" y="33"/>
                  </a:moveTo>
                  <a:cubicBezTo>
                    <a:pt x="21" y="36"/>
                    <a:pt x="22" y="38"/>
                    <a:pt x="21" y="41"/>
                  </a:cubicBezTo>
                  <a:cubicBezTo>
                    <a:pt x="21" y="41"/>
                    <a:pt x="21" y="41"/>
                    <a:pt x="21" y="4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38"/>
                    <a:pt x="21" y="36"/>
                    <a:pt x="19" y="33"/>
                  </a:cubicBezTo>
                  <a:moveTo>
                    <a:pt x="24" y="17"/>
                  </a:moveTo>
                  <a:cubicBezTo>
                    <a:pt x="23" y="24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23" y="24"/>
                    <a:pt x="24" y="17"/>
                  </a:cubicBezTo>
                  <a:moveTo>
                    <a:pt x="13" y="0"/>
                  </a:moveTo>
                  <a:cubicBezTo>
                    <a:pt x="13" y="3"/>
                    <a:pt x="13" y="5"/>
                    <a:pt x="13" y="5"/>
                  </a:cubicBezTo>
                  <a:cubicBezTo>
                    <a:pt x="13" y="5"/>
                    <a:pt x="18" y="6"/>
                    <a:pt x="22" y="10"/>
                  </a:cubicBezTo>
                  <a:cubicBezTo>
                    <a:pt x="18" y="6"/>
                    <a:pt x="13" y="5"/>
                    <a:pt x="13" y="5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5517089-8380-4DC6-8872-46963AEB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6"/>
              <a:ext cx="61" cy="141"/>
            </a:xfrm>
            <a:custGeom>
              <a:avLst/>
              <a:gdLst>
                <a:gd name="T0" fmla="*/ 4 w 34"/>
                <a:gd name="T1" fmla="*/ 0 h 80"/>
                <a:gd name="T2" fmla="*/ 0 w 34"/>
                <a:gd name="T3" fmla="*/ 1 h 80"/>
                <a:gd name="T4" fmla="*/ 0 w 34"/>
                <a:gd name="T5" fmla="*/ 1 h 80"/>
                <a:gd name="T6" fmla="*/ 0 w 34"/>
                <a:gd name="T7" fmla="*/ 1 h 80"/>
                <a:gd name="T8" fmla="*/ 0 w 34"/>
                <a:gd name="T9" fmla="*/ 5 h 80"/>
                <a:gd name="T10" fmla="*/ 9 w 34"/>
                <a:gd name="T11" fmla="*/ 9 h 80"/>
                <a:gd name="T12" fmla="*/ 11 w 34"/>
                <a:gd name="T13" fmla="*/ 23 h 80"/>
                <a:gd name="T14" fmla="*/ 22 w 34"/>
                <a:gd name="T15" fmla="*/ 34 h 80"/>
                <a:gd name="T16" fmla="*/ 14 w 34"/>
                <a:gd name="T17" fmla="*/ 47 h 80"/>
                <a:gd name="T18" fmla="*/ 19 w 34"/>
                <a:gd name="T19" fmla="*/ 59 h 80"/>
                <a:gd name="T20" fmla="*/ 9 w 34"/>
                <a:gd name="T21" fmla="*/ 69 h 80"/>
                <a:gd name="T22" fmla="*/ 6 w 34"/>
                <a:gd name="T23" fmla="*/ 80 h 80"/>
                <a:gd name="T24" fmla="*/ 10 w 34"/>
                <a:gd name="T25" fmla="*/ 80 h 80"/>
                <a:gd name="T26" fmla="*/ 18 w 34"/>
                <a:gd name="T27" fmla="*/ 77 h 80"/>
                <a:gd name="T28" fmla="*/ 22 w 34"/>
                <a:gd name="T29" fmla="*/ 65 h 80"/>
                <a:gd name="T30" fmla="*/ 26 w 34"/>
                <a:gd name="T31" fmla="*/ 62 h 80"/>
                <a:gd name="T32" fmla="*/ 31 w 34"/>
                <a:gd name="T33" fmla="*/ 57 h 80"/>
                <a:gd name="T34" fmla="*/ 31 w 34"/>
                <a:gd name="T35" fmla="*/ 56 h 80"/>
                <a:gd name="T36" fmla="*/ 29 w 34"/>
                <a:gd name="T37" fmla="*/ 48 h 80"/>
                <a:gd name="T38" fmla="*/ 26 w 34"/>
                <a:gd name="T39" fmla="*/ 44 h 80"/>
                <a:gd name="T40" fmla="*/ 26 w 34"/>
                <a:gd name="T41" fmla="*/ 44 h 80"/>
                <a:gd name="T42" fmla="*/ 26 w 34"/>
                <a:gd name="T43" fmla="*/ 44 h 80"/>
                <a:gd name="T44" fmla="*/ 34 w 34"/>
                <a:gd name="T45" fmla="*/ 32 h 80"/>
                <a:gd name="T46" fmla="*/ 34 w 34"/>
                <a:gd name="T47" fmla="*/ 30 h 80"/>
                <a:gd name="T48" fmla="*/ 32 w 34"/>
                <a:gd name="T49" fmla="*/ 25 h 80"/>
                <a:gd name="T50" fmla="*/ 23 w 34"/>
                <a:gd name="T51" fmla="*/ 20 h 80"/>
                <a:gd name="T52" fmla="*/ 23 w 34"/>
                <a:gd name="T53" fmla="*/ 15 h 80"/>
                <a:gd name="T54" fmla="*/ 21 w 34"/>
                <a:gd name="T55" fmla="*/ 5 h 80"/>
                <a:gd name="T56" fmla="*/ 4 w 34"/>
                <a:gd name="T57" fmla="*/ 0 h 80"/>
                <a:gd name="T58" fmla="*/ 4 w 34"/>
                <a:gd name="T5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80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7" y="7"/>
                    <a:pt x="9" y="9"/>
                  </a:cubicBezTo>
                  <a:cubicBezTo>
                    <a:pt x="13" y="16"/>
                    <a:pt x="11" y="23"/>
                    <a:pt x="11" y="23"/>
                  </a:cubicBezTo>
                  <a:cubicBezTo>
                    <a:pt x="11" y="23"/>
                    <a:pt x="21" y="26"/>
                    <a:pt x="22" y="34"/>
                  </a:cubicBezTo>
                  <a:cubicBezTo>
                    <a:pt x="23" y="42"/>
                    <a:pt x="14" y="47"/>
                    <a:pt x="14" y="47"/>
                  </a:cubicBezTo>
                  <a:cubicBezTo>
                    <a:pt x="14" y="47"/>
                    <a:pt x="20" y="54"/>
                    <a:pt x="19" y="59"/>
                  </a:cubicBezTo>
                  <a:cubicBezTo>
                    <a:pt x="18" y="64"/>
                    <a:pt x="9" y="69"/>
                    <a:pt x="9" y="69"/>
                  </a:cubicBezTo>
                  <a:cubicBezTo>
                    <a:pt x="9" y="69"/>
                    <a:pt x="10" y="74"/>
                    <a:pt x="6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14" y="79"/>
                    <a:pt x="17" y="78"/>
                    <a:pt x="18" y="77"/>
                  </a:cubicBezTo>
                  <a:cubicBezTo>
                    <a:pt x="23" y="71"/>
                    <a:pt x="22" y="65"/>
                    <a:pt x="22" y="65"/>
                  </a:cubicBezTo>
                  <a:cubicBezTo>
                    <a:pt x="22" y="65"/>
                    <a:pt x="24" y="64"/>
                    <a:pt x="26" y="62"/>
                  </a:cubicBezTo>
                  <a:cubicBezTo>
                    <a:pt x="28" y="60"/>
                    <a:pt x="30" y="59"/>
                    <a:pt x="31" y="57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2" y="53"/>
                    <a:pt x="31" y="51"/>
                    <a:pt x="29" y="48"/>
                  </a:cubicBezTo>
                  <a:cubicBezTo>
                    <a:pt x="28" y="46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33" y="39"/>
                    <a:pt x="34" y="32"/>
                  </a:cubicBezTo>
                  <a:cubicBezTo>
                    <a:pt x="34" y="32"/>
                    <a:pt x="34" y="31"/>
                    <a:pt x="34" y="30"/>
                  </a:cubicBezTo>
                  <a:cubicBezTo>
                    <a:pt x="33" y="28"/>
                    <a:pt x="33" y="26"/>
                    <a:pt x="32" y="25"/>
                  </a:cubicBezTo>
                  <a:cubicBezTo>
                    <a:pt x="28" y="21"/>
                    <a:pt x="23" y="20"/>
                    <a:pt x="23" y="20"/>
                  </a:cubicBezTo>
                  <a:cubicBezTo>
                    <a:pt x="23" y="20"/>
                    <a:pt x="23" y="18"/>
                    <a:pt x="23" y="15"/>
                  </a:cubicBezTo>
                  <a:cubicBezTo>
                    <a:pt x="24" y="12"/>
                    <a:pt x="23" y="9"/>
                    <a:pt x="21" y="5"/>
                  </a:cubicBezTo>
                  <a:cubicBezTo>
                    <a:pt x="18" y="1"/>
                    <a:pt x="10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3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C9260B70-7944-4B83-892C-E9455AC3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" y="1283"/>
              <a:ext cx="218" cy="235"/>
            </a:xfrm>
            <a:custGeom>
              <a:avLst/>
              <a:gdLst>
                <a:gd name="T0" fmla="*/ 121 w 123"/>
                <a:gd name="T1" fmla="*/ 55 h 132"/>
                <a:gd name="T2" fmla="*/ 87 w 123"/>
                <a:gd name="T3" fmla="*/ 122 h 132"/>
                <a:gd name="T4" fmla="*/ 86 w 123"/>
                <a:gd name="T5" fmla="*/ 122 h 132"/>
                <a:gd name="T6" fmla="*/ 40 w 123"/>
                <a:gd name="T7" fmla="*/ 117 h 132"/>
                <a:gd name="T8" fmla="*/ 35 w 123"/>
                <a:gd name="T9" fmla="*/ 92 h 132"/>
                <a:gd name="T10" fmla="*/ 9 w 123"/>
                <a:gd name="T11" fmla="*/ 59 h 132"/>
                <a:gd name="T12" fmla="*/ 27 w 123"/>
                <a:gd name="T13" fmla="*/ 62 h 132"/>
                <a:gd name="T14" fmla="*/ 42 w 123"/>
                <a:gd name="T15" fmla="*/ 65 h 132"/>
                <a:gd name="T16" fmla="*/ 48 w 123"/>
                <a:gd name="T17" fmla="*/ 26 h 132"/>
                <a:gd name="T18" fmla="*/ 57 w 123"/>
                <a:gd name="T19" fmla="*/ 8 h 132"/>
                <a:gd name="T20" fmla="*/ 63 w 123"/>
                <a:gd name="T21" fmla="*/ 33 h 132"/>
                <a:gd name="T22" fmla="*/ 63 w 123"/>
                <a:gd name="T23" fmla="*/ 62 h 132"/>
                <a:gd name="T24" fmla="*/ 69 w 123"/>
                <a:gd name="T25" fmla="*/ 37 h 132"/>
                <a:gd name="T26" fmla="*/ 85 w 123"/>
                <a:gd name="T27" fmla="*/ 1 h 132"/>
                <a:gd name="T28" fmla="*/ 84 w 123"/>
                <a:gd name="T29" fmla="*/ 62 h 132"/>
                <a:gd name="T30" fmla="*/ 106 w 123"/>
                <a:gd name="T31" fmla="*/ 16 h 132"/>
                <a:gd name="T32" fmla="*/ 100 w 123"/>
                <a:gd name="T33" fmla="*/ 70 h 132"/>
                <a:gd name="T34" fmla="*/ 121 w 123"/>
                <a:gd name="T35" fmla="*/ 5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2">
                  <a:moveTo>
                    <a:pt x="121" y="55"/>
                  </a:moveTo>
                  <a:cubicBezTo>
                    <a:pt x="119" y="73"/>
                    <a:pt x="90" y="117"/>
                    <a:pt x="87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61" y="132"/>
                    <a:pt x="40" y="117"/>
                    <a:pt x="40" y="117"/>
                  </a:cubicBezTo>
                  <a:cubicBezTo>
                    <a:pt x="40" y="117"/>
                    <a:pt x="44" y="100"/>
                    <a:pt x="35" y="92"/>
                  </a:cubicBezTo>
                  <a:cubicBezTo>
                    <a:pt x="26" y="85"/>
                    <a:pt x="0" y="65"/>
                    <a:pt x="9" y="59"/>
                  </a:cubicBezTo>
                  <a:cubicBezTo>
                    <a:pt x="14" y="56"/>
                    <a:pt x="20" y="59"/>
                    <a:pt x="27" y="62"/>
                  </a:cubicBezTo>
                  <a:cubicBezTo>
                    <a:pt x="33" y="65"/>
                    <a:pt x="39" y="69"/>
                    <a:pt x="42" y="65"/>
                  </a:cubicBezTo>
                  <a:cubicBezTo>
                    <a:pt x="45" y="61"/>
                    <a:pt x="46" y="41"/>
                    <a:pt x="48" y="26"/>
                  </a:cubicBezTo>
                  <a:cubicBezTo>
                    <a:pt x="50" y="16"/>
                    <a:pt x="53" y="8"/>
                    <a:pt x="57" y="8"/>
                  </a:cubicBezTo>
                  <a:cubicBezTo>
                    <a:pt x="61" y="7"/>
                    <a:pt x="62" y="20"/>
                    <a:pt x="63" y="33"/>
                  </a:cubicBezTo>
                  <a:cubicBezTo>
                    <a:pt x="64" y="47"/>
                    <a:pt x="63" y="62"/>
                    <a:pt x="63" y="62"/>
                  </a:cubicBezTo>
                  <a:cubicBezTo>
                    <a:pt x="63" y="62"/>
                    <a:pt x="65" y="50"/>
                    <a:pt x="69" y="37"/>
                  </a:cubicBezTo>
                  <a:cubicBezTo>
                    <a:pt x="73" y="20"/>
                    <a:pt x="79" y="0"/>
                    <a:pt x="85" y="1"/>
                  </a:cubicBezTo>
                  <a:cubicBezTo>
                    <a:pt x="93" y="3"/>
                    <a:pt x="85" y="59"/>
                    <a:pt x="84" y="62"/>
                  </a:cubicBezTo>
                  <a:cubicBezTo>
                    <a:pt x="85" y="59"/>
                    <a:pt x="101" y="14"/>
                    <a:pt x="106" y="16"/>
                  </a:cubicBezTo>
                  <a:cubicBezTo>
                    <a:pt x="116" y="21"/>
                    <a:pt x="101" y="68"/>
                    <a:pt x="100" y="70"/>
                  </a:cubicBezTo>
                  <a:cubicBezTo>
                    <a:pt x="101" y="69"/>
                    <a:pt x="123" y="37"/>
                    <a:pt x="121" y="55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FCD4D074-7E1E-4E00-B89B-0B2A9951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" y="2016"/>
              <a:ext cx="802" cy="663"/>
            </a:xfrm>
            <a:custGeom>
              <a:avLst/>
              <a:gdLst>
                <a:gd name="T0" fmla="*/ 452 w 452"/>
                <a:gd name="T1" fmla="*/ 118 h 374"/>
                <a:gd name="T2" fmla="*/ 395 w 452"/>
                <a:gd name="T3" fmla="*/ 142 h 374"/>
                <a:gd name="T4" fmla="*/ 375 w 452"/>
                <a:gd name="T5" fmla="*/ 150 h 374"/>
                <a:gd name="T6" fmla="*/ 370 w 452"/>
                <a:gd name="T7" fmla="*/ 161 h 374"/>
                <a:gd name="T8" fmla="*/ 370 w 452"/>
                <a:gd name="T9" fmla="*/ 161 h 374"/>
                <a:gd name="T10" fmla="*/ 337 w 452"/>
                <a:gd name="T11" fmla="*/ 184 h 374"/>
                <a:gd name="T12" fmla="*/ 191 w 452"/>
                <a:gd name="T13" fmla="*/ 349 h 374"/>
                <a:gd name="T14" fmla="*/ 53 w 452"/>
                <a:gd name="T15" fmla="*/ 340 h 374"/>
                <a:gd name="T16" fmla="*/ 26 w 452"/>
                <a:gd name="T17" fmla="*/ 214 h 374"/>
                <a:gd name="T18" fmla="*/ 26 w 452"/>
                <a:gd name="T19" fmla="*/ 213 h 374"/>
                <a:gd name="T20" fmla="*/ 154 w 452"/>
                <a:gd name="T21" fmla="*/ 118 h 374"/>
                <a:gd name="T22" fmla="*/ 162 w 452"/>
                <a:gd name="T23" fmla="*/ 23 h 374"/>
                <a:gd name="T24" fmla="*/ 254 w 452"/>
                <a:gd name="T25" fmla="*/ 2 h 374"/>
                <a:gd name="T26" fmla="*/ 298 w 452"/>
                <a:gd name="T27" fmla="*/ 2 h 374"/>
                <a:gd name="T28" fmla="*/ 298 w 452"/>
                <a:gd name="T29" fmla="*/ 2 h 374"/>
                <a:gd name="T30" fmla="*/ 336 w 452"/>
                <a:gd name="T31" fmla="*/ 31 h 374"/>
                <a:gd name="T32" fmla="*/ 344 w 452"/>
                <a:gd name="T33" fmla="*/ 45 h 374"/>
                <a:gd name="T34" fmla="*/ 344 w 452"/>
                <a:gd name="T35" fmla="*/ 45 h 374"/>
                <a:gd name="T36" fmla="*/ 349 w 452"/>
                <a:gd name="T37" fmla="*/ 52 h 374"/>
                <a:gd name="T38" fmla="*/ 359 w 452"/>
                <a:gd name="T39" fmla="*/ 68 h 374"/>
                <a:gd name="T40" fmla="*/ 375 w 452"/>
                <a:gd name="T41" fmla="*/ 93 h 374"/>
                <a:gd name="T42" fmla="*/ 377 w 452"/>
                <a:gd name="T43" fmla="*/ 92 h 374"/>
                <a:gd name="T44" fmla="*/ 430 w 452"/>
                <a:gd name="T45" fmla="*/ 72 h 374"/>
                <a:gd name="T46" fmla="*/ 430 w 452"/>
                <a:gd name="T47" fmla="*/ 72 h 374"/>
                <a:gd name="T48" fmla="*/ 452 w 452"/>
                <a:gd name="T49" fmla="*/ 11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2" h="374">
                  <a:moveTo>
                    <a:pt x="452" y="118"/>
                  </a:moveTo>
                  <a:cubicBezTo>
                    <a:pt x="395" y="142"/>
                    <a:pt x="395" y="142"/>
                    <a:pt x="395" y="142"/>
                  </a:cubicBezTo>
                  <a:cubicBezTo>
                    <a:pt x="375" y="150"/>
                    <a:pt x="375" y="150"/>
                    <a:pt x="375" y="150"/>
                  </a:cubicBezTo>
                  <a:cubicBezTo>
                    <a:pt x="374" y="154"/>
                    <a:pt x="372" y="158"/>
                    <a:pt x="370" y="161"/>
                  </a:cubicBezTo>
                  <a:cubicBezTo>
                    <a:pt x="370" y="161"/>
                    <a:pt x="370" y="161"/>
                    <a:pt x="370" y="161"/>
                  </a:cubicBezTo>
                  <a:cubicBezTo>
                    <a:pt x="359" y="178"/>
                    <a:pt x="337" y="184"/>
                    <a:pt x="337" y="184"/>
                  </a:cubicBezTo>
                  <a:cubicBezTo>
                    <a:pt x="294" y="257"/>
                    <a:pt x="191" y="349"/>
                    <a:pt x="191" y="349"/>
                  </a:cubicBezTo>
                  <a:cubicBezTo>
                    <a:pt x="191" y="349"/>
                    <a:pt x="108" y="374"/>
                    <a:pt x="53" y="340"/>
                  </a:cubicBezTo>
                  <a:cubicBezTo>
                    <a:pt x="0" y="306"/>
                    <a:pt x="25" y="217"/>
                    <a:pt x="26" y="214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6" y="211"/>
                    <a:pt x="154" y="118"/>
                    <a:pt x="154" y="118"/>
                  </a:cubicBezTo>
                  <a:cubicBezTo>
                    <a:pt x="154" y="118"/>
                    <a:pt x="149" y="41"/>
                    <a:pt x="162" y="23"/>
                  </a:cubicBezTo>
                  <a:cubicBezTo>
                    <a:pt x="175" y="5"/>
                    <a:pt x="254" y="2"/>
                    <a:pt x="254" y="2"/>
                  </a:cubicBezTo>
                  <a:cubicBezTo>
                    <a:pt x="273" y="0"/>
                    <a:pt x="287" y="0"/>
                    <a:pt x="298" y="2"/>
                  </a:cubicBezTo>
                  <a:cubicBezTo>
                    <a:pt x="298" y="2"/>
                    <a:pt x="298" y="2"/>
                    <a:pt x="298" y="2"/>
                  </a:cubicBezTo>
                  <a:cubicBezTo>
                    <a:pt x="325" y="7"/>
                    <a:pt x="330" y="22"/>
                    <a:pt x="336" y="31"/>
                  </a:cubicBezTo>
                  <a:cubicBezTo>
                    <a:pt x="337" y="34"/>
                    <a:pt x="340" y="39"/>
                    <a:pt x="344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5" y="47"/>
                    <a:pt x="347" y="49"/>
                    <a:pt x="349" y="52"/>
                  </a:cubicBezTo>
                  <a:cubicBezTo>
                    <a:pt x="352" y="57"/>
                    <a:pt x="356" y="63"/>
                    <a:pt x="359" y="68"/>
                  </a:cubicBezTo>
                  <a:cubicBezTo>
                    <a:pt x="368" y="81"/>
                    <a:pt x="375" y="93"/>
                    <a:pt x="375" y="93"/>
                  </a:cubicBezTo>
                  <a:cubicBezTo>
                    <a:pt x="377" y="92"/>
                    <a:pt x="377" y="92"/>
                    <a:pt x="377" y="92"/>
                  </a:cubicBezTo>
                  <a:cubicBezTo>
                    <a:pt x="430" y="72"/>
                    <a:pt x="430" y="72"/>
                    <a:pt x="430" y="72"/>
                  </a:cubicBezTo>
                  <a:cubicBezTo>
                    <a:pt x="430" y="72"/>
                    <a:pt x="430" y="72"/>
                    <a:pt x="430" y="72"/>
                  </a:cubicBezTo>
                  <a:cubicBezTo>
                    <a:pt x="452" y="118"/>
                    <a:pt x="452" y="118"/>
                    <a:pt x="452" y="118"/>
                  </a:cubicBezTo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7EF9CB07-E71C-49FB-B024-A1FBAB4EA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1968"/>
              <a:ext cx="131" cy="163"/>
            </a:xfrm>
            <a:custGeom>
              <a:avLst/>
              <a:gdLst>
                <a:gd name="T0" fmla="*/ 57 w 74"/>
                <a:gd name="T1" fmla="*/ 82 h 92"/>
                <a:gd name="T2" fmla="*/ 0 w 74"/>
                <a:gd name="T3" fmla="*/ 37 h 92"/>
                <a:gd name="T4" fmla="*/ 6 w 74"/>
                <a:gd name="T5" fmla="*/ 0 h 92"/>
                <a:gd name="T6" fmla="*/ 48 w 74"/>
                <a:gd name="T7" fmla="*/ 8 h 92"/>
                <a:gd name="T8" fmla="*/ 44 w 74"/>
                <a:gd name="T9" fmla="*/ 33 h 92"/>
                <a:gd name="T10" fmla="*/ 57 w 74"/>
                <a:gd name="T1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2">
                  <a:moveTo>
                    <a:pt x="57" y="82"/>
                  </a:moveTo>
                  <a:cubicBezTo>
                    <a:pt x="32" y="92"/>
                    <a:pt x="0" y="37"/>
                    <a:pt x="0" y="3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9" y="4"/>
                    <a:pt x="33" y="7"/>
                    <a:pt x="48" y="8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74" y="76"/>
                    <a:pt x="57" y="82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2D55A514-AB0D-479E-84DF-62F6F9E21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1968"/>
              <a:ext cx="78" cy="59"/>
            </a:xfrm>
            <a:custGeom>
              <a:avLst/>
              <a:gdLst>
                <a:gd name="T0" fmla="*/ 2 w 44"/>
                <a:gd name="T1" fmla="*/ 0 h 33"/>
                <a:gd name="T2" fmla="*/ 2 w 44"/>
                <a:gd name="T3" fmla="*/ 0 h 33"/>
                <a:gd name="T4" fmla="*/ 0 w 44"/>
                <a:gd name="T5" fmla="*/ 12 h 33"/>
                <a:gd name="T6" fmla="*/ 40 w 44"/>
                <a:gd name="T7" fmla="*/ 33 h 33"/>
                <a:gd name="T8" fmla="*/ 44 w 44"/>
                <a:gd name="T9" fmla="*/ 8 h 33"/>
                <a:gd name="T10" fmla="*/ 40 w 44"/>
                <a:gd name="T11" fmla="*/ 8 h 33"/>
                <a:gd name="T12" fmla="*/ 11 w 44"/>
                <a:gd name="T13" fmla="*/ 3 h 33"/>
                <a:gd name="T14" fmla="*/ 2 w 44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8" y="30"/>
                    <a:pt x="40" y="3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29" y="7"/>
                    <a:pt x="20" y="5"/>
                    <a:pt x="11" y="3"/>
                  </a:cubicBezTo>
                  <a:cubicBezTo>
                    <a:pt x="8" y="2"/>
                    <a:pt x="5" y="1"/>
                    <a:pt x="2" y="0"/>
                  </a:cubicBezTo>
                </a:path>
              </a:pathLst>
            </a:custGeom>
            <a:solidFill>
              <a:srgbClr val="EDA8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E4DE6FEF-436E-4BE1-A625-3A1793A28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8" y="1468"/>
              <a:ext cx="527" cy="668"/>
            </a:xfrm>
            <a:custGeom>
              <a:avLst/>
              <a:gdLst>
                <a:gd name="T0" fmla="*/ 297 w 297"/>
                <a:gd name="T1" fmla="*/ 16 h 377"/>
                <a:gd name="T2" fmla="*/ 61 w 297"/>
                <a:gd name="T3" fmla="*/ 377 h 377"/>
                <a:gd name="T4" fmla="*/ 38 w 297"/>
                <a:gd name="T5" fmla="*/ 340 h 377"/>
                <a:gd name="T6" fmla="*/ 0 w 297"/>
                <a:gd name="T7" fmla="*/ 311 h 377"/>
                <a:gd name="T8" fmla="*/ 250 w 297"/>
                <a:gd name="T9" fmla="*/ 6 h 377"/>
                <a:gd name="T10" fmla="*/ 290 w 297"/>
                <a:gd name="T11" fmla="*/ 11 h 377"/>
                <a:gd name="T12" fmla="*/ 297 w 297"/>
                <a:gd name="T13" fmla="*/ 16 h 377"/>
                <a:gd name="T14" fmla="*/ 297 w 297"/>
                <a:gd name="T15" fmla="*/ 1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377">
                  <a:moveTo>
                    <a:pt x="297" y="16"/>
                  </a:moveTo>
                  <a:cubicBezTo>
                    <a:pt x="297" y="16"/>
                    <a:pt x="250" y="270"/>
                    <a:pt x="61" y="377"/>
                  </a:cubicBezTo>
                  <a:cubicBezTo>
                    <a:pt x="52" y="363"/>
                    <a:pt x="41" y="347"/>
                    <a:pt x="38" y="340"/>
                  </a:cubicBezTo>
                  <a:cubicBezTo>
                    <a:pt x="32" y="331"/>
                    <a:pt x="27" y="316"/>
                    <a:pt x="0" y="311"/>
                  </a:cubicBezTo>
                  <a:cubicBezTo>
                    <a:pt x="9" y="312"/>
                    <a:pt x="154" y="324"/>
                    <a:pt x="250" y="6"/>
                  </a:cubicBezTo>
                  <a:cubicBezTo>
                    <a:pt x="250" y="6"/>
                    <a:pt x="272" y="0"/>
                    <a:pt x="290" y="11"/>
                  </a:cubicBezTo>
                  <a:cubicBezTo>
                    <a:pt x="293" y="12"/>
                    <a:pt x="295" y="14"/>
                    <a:pt x="297" y="16"/>
                  </a:cubicBezTo>
                  <a:cubicBezTo>
                    <a:pt x="297" y="16"/>
                    <a:pt x="297" y="16"/>
                    <a:pt x="297" y="16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EDE69989-748D-4A73-AB74-8BC4C084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" y="1489"/>
              <a:ext cx="7" cy="5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DB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14F2D228-2AB1-4F79-8170-355FAFC4F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" y="1487"/>
              <a:ext cx="187" cy="352"/>
            </a:xfrm>
            <a:custGeom>
              <a:avLst/>
              <a:gdLst>
                <a:gd name="T0" fmla="*/ 99 w 105"/>
                <a:gd name="T1" fmla="*/ 0 h 198"/>
                <a:gd name="T2" fmla="*/ 0 w 105"/>
                <a:gd name="T3" fmla="*/ 198 h 198"/>
                <a:gd name="T4" fmla="*/ 16 w 105"/>
                <a:gd name="T5" fmla="*/ 198 h 198"/>
                <a:gd name="T6" fmla="*/ 34 w 105"/>
                <a:gd name="T7" fmla="*/ 192 h 198"/>
                <a:gd name="T8" fmla="*/ 105 w 105"/>
                <a:gd name="T9" fmla="*/ 5 h 198"/>
                <a:gd name="T10" fmla="*/ 105 w 105"/>
                <a:gd name="T11" fmla="*/ 5 h 198"/>
                <a:gd name="T12" fmla="*/ 105 w 105"/>
                <a:gd name="T13" fmla="*/ 5 h 198"/>
                <a:gd name="T14" fmla="*/ 104 w 105"/>
                <a:gd name="T15" fmla="*/ 4 h 198"/>
                <a:gd name="T16" fmla="*/ 100 w 105"/>
                <a:gd name="T17" fmla="*/ 1 h 198"/>
                <a:gd name="T18" fmla="*/ 99 w 105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98">
                  <a:moveTo>
                    <a:pt x="99" y="0"/>
                  </a:moveTo>
                  <a:cubicBezTo>
                    <a:pt x="94" y="18"/>
                    <a:pt x="65" y="110"/>
                    <a:pt x="0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88" y="96"/>
                    <a:pt x="105" y="5"/>
                    <a:pt x="105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3" y="3"/>
                    <a:pt x="102" y="2"/>
                    <a:pt x="100" y="1"/>
                  </a:cubicBezTo>
                  <a:cubicBezTo>
                    <a:pt x="100" y="1"/>
                    <a:pt x="99" y="1"/>
                    <a:pt x="99" y="0"/>
                  </a:cubicBezTo>
                </a:path>
              </a:pathLst>
            </a:custGeom>
            <a:solidFill>
              <a:srgbClr val="D56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C1DE2B58-3138-48AF-8E05-9A138E213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9" y="2076"/>
              <a:ext cx="0" cy="2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0 h 1"/>
                <a:gd name="T5" fmla="*/ 1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DBA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B28984C9-C98A-42F8-88EF-F727B1DE4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1920"/>
              <a:ext cx="220" cy="216"/>
            </a:xfrm>
            <a:custGeom>
              <a:avLst/>
              <a:gdLst>
                <a:gd name="T0" fmla="*/ 114 w 124"/>
                <a:gd name="T1" fmla="*/ 0 h 122"/>
                <a:gd name="T2" fmla="*/ 0 w 124"/>
                <a:gd name="T3" fmla="*/ 88 h 122"/>
                <a:gd name="T4" fmla="*/ 0 w 124"/>
                <a:gd name="T5" fmla="*/ 89 h 122"/>
                <a:gd name="T6" fmla="*/ 0 w 124"/>
                <a:gd name="T7" fmla="*/ 89 h 122"/>
                <a:gd name="T8" fmla="*/ 0 w 124"/>
                <a:gd name="T9" fmla="*/ 89 h 122"/>
                <a:gd name="T10" fmla="*/ 6 w 124"/>
                <a:gd name="T11" fmla="*/ 99 h 122"/>
                <a:gd name="T12" fmla="*/ 6 w 124"/>
                <a:gd name="T13" fmla="*/ 99 h 122"/>
                <a:gd name="T14" fmla="*/ 6 w 124"/>
                <a:gd name="T15" fmla="*/ 99 h 122"/>
                <a:gd name="T16" fmla="*/ 11 w 124"/>
                <a:gd name="T17" fmla="*/ 106 h 122"/>
                <a:gd name="T18" fmla="*/ 12 w 124"/>
                <a:gd name="T19" fmla="*/ 108 h 122"/>
                <a:gd name="T20" fmla="*/ 21 w 124"/>
                <a:gd name="T21" fmla="*/ 122 h 122"/>
                <a:gd name="T22" fmla="*/ 21 w 124"/>
                <a:gd name="T23" fmla="*/ 122 h 122"/>
                <a:gd name="T24" fmla="*/ 21 w 124"/>
                <a:gd name="T25" fmla="*/ 122 h 122"/>
                <a:gd name="T26" fmla="*/ 124 w 124"/>
                <a:gd name="T27" fmla="*/ 36 h 122"/>
                <a:gd name="T28" fmla="*/ 114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114" y="0"/>
                  </a:moveTo>
                  <a:cubicBezTo>
                    <a:pt x="82" y="34"/>
                    <a:pt x="44" y="65"/>
                    <a:pt x="0" y="88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2"/>
                    <a:pt x="4" y="95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7" y="101"/>
                    <a:pt x="9" y="103"/>
                    <a:pt x="11" y="106"/>
                  </a:cubicBezTo>
                  <a:cubicBezTo>
                    <a:pt x="11" y="107"/>
                    <a:pt x="11" y="107"/>
                    <a:pt x="12" y="108"/>
                  </a:cubicBezTo>
                  <a:cubicBezTo>
                    <a:pt x="15" y="113"/>
                    <a:pt x="18" y="117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62" y="99"/>
                    <a:pt x="96" y="69"/>
                    <a:pt x="124" y="36"/>
                  </a:cubicBezTo>
                  <a:cubicBezTo>
                    <a:pt x="120" y="32"/>
                    <a:pt x="114" y="21"/>
                    <a:pt x="114" y="0"/>
                  </a:cubicBezTo>
                </a:path>
              </a:pathLst>
            </a:custGeom>
            <a:solidFill>
              <a:srgbClr val="D56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AA1CFCA8-6337-4A6D-B6F5-FF7AF920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1688"/>
              <a:ext cx="41" cy="51"/>
            </a:xfrm>
            <a:custGeom>
              <a:avLst/>
              <a:gdLst>
                <a:gd name="T0" fmla="*/ 12 w 23"/>
                <a:gd name="T1" fmla="*/ 0 h 29"/>
                <a:gd name="T2" fmla="*/ 12 w 23"/>
                <a:gd name="T3" fmla="*/ 29 h 29"/>
                <a:gd name="T4" fmla="*/ 12 w 23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9">
                  <a:moveTo>
                    <a:pt x="12" y="0"/>
                  </a:moveTo>
                  <a:cubicBezTo>
                    <a:pt x="23" y="0"/>
                    <a:pt x="23" y="29"/>
                    <a:pt x="12" y="29"/>
                  </a:cubicBezTo>
                  <a:cubicBezTo>
                    <a:pt x="0" y="29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EF9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FDDE92EE-2CB4-4134-9551-B3DACC13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" y="1693"/>
              <a:ext cx="52" cy="53"/>
            </a:xfrm>
            <a:prstGeom prst="ellipse">
              <a:avLst/>
            </a:pr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64BF514C-A2D6-4BD8-9DEB-79A5036E8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" y="1691"/>
              <a:ext cx="73" cy="22"/>
            </a:xfrm>
            <a:custGeom>
              <a:avLst/>
              <a:gdLst>
                <a:gd name="T0" fmla="*/ 41 w 41"/>
                <a:gd name="T1" fmla="*/ 3 h 12"/>
                <a:gd name="T2" fmla="*/ 31 w 41"/>
                <a:gd name="T3" fmla="*/ 3 h 12"/>
                <a:gd name="T4" fmla="*/ 21 w 41"/>
                <a:gd name="T5" fmla="*/ 8 h 12"/>
                <a:gd name="T6" fmla="*/ 18 w 41"/>
                <a:gd name="T7" fmla="*/ 9 h 12"/>
                <a:gd name="T8" fmla="*/ 16 w 41"/>
                <a:gd name="T9" fmla="*/ 11 h 12"/>
                <a:gd name="T10" fmla="*/ 9 w 41"/>
                <a:gd name="T11" fmla="*/ 11 h 12"/>
                <a:gd name="T12" fmla="*/ 0 w 41"/>
                <a:gd name="T13" fmla="*/ 5 h 12"/>
                <a:gd name="T14" fmla="*/ 10 w 41"/>
                <a:gd name="T15" fmla="*/ 9 h 12"/>
                <a:gd name="T16" fmla="*/ 14 w 41"/>
                <a:gd name="T17" fmla="*/ 8 h 12"/>
                <a:gd name="T18" fmla="*/ 17 w 41"/>
                <a:gd name="T19" fmla="*/ 6 h 12"/>
                <a:gd name="T20" fmla="*/ 19 w 41"/>
                <a:gd name="T21" fmla="*/ 5 h 12"/>
                <a:gd name="T22" fmla="*/ 30 w 41"/>
                <a:gd name="T23" fmla="*/ 1 h 12"/>
                <a:gd name="T24" fmla="*/ 41 w 41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2">
                  <a:moveTo>
                    <a:pt x="41" y="3"/>
                  </a:moveTo>
                  <a:cubicBezTo>
                    <a:pt x="38" y="2"/>
                    <a:pt x="34" y="3"/>
                    <a:pt x="31" y="3"/>
                  </a:cubicBezTo>
                  <a:cubicBezTo>
                    <a:pt x="27" y="4"/>
                    <a:pt x="24" y="6"/>
                    <a:pt x="21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1" y="12"/>
                    <a:pt x="9" y="11"/>
                  </a:cubicBezTo>
                  <a:cubicBezTo>
                    <a:pt x="5" y="11"/>
                    <a:pt x="2" y="8"/>
                    <a:pt x="0" y="5"/>
                  </a:cubicBezTo>
                  <a:cubicBezTo>
                    <a:pt x="3" y="7"/>
                    <a:pt x="6" y="8"/>
                    <a:pt x="10" y="9"/>
                  </a:cubicBezTo>
                  <a:cubicBezTo>
                    <a:pt x="11" y="9"/>
                    <a:pt x="13" y="8"/>
                    <a:pt x="14" y="8"/>
                  </a:cubicBezTo>
                  <a:cubicBezTo>
                    <a:pt x="15" y="7"/>
                    <a:pt x="16" y="7"/>
                    <a:pt x="17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2" y="3"/>
                    <a:pt x="26" y="1"/>
                    <a:pt x="30" y="1"/>
                  </a:cubicBezTo>
                  <a:cubicBezTo>
                    <a:pt x="34" y="0"/>
                    <a:pt x="38" y="1"/>
                    <a:pt x="41" y="3"/>
                  </a:cubicBezTo>
                  <a:close/>
                </a:path>
              </a:pathLst>
            </a:cu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829A045C-05C9-4DD5-BF55-BF3A521BD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1679"/>
              <a:ext cx="45" cy="44"/>
            </a:xfrm>
            <a:prstGeom prst="ellipse">
              <a:avLst/>
            </a:pr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3087319A-BDEE-41C4-8B07-79F47DB21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" y="1679"/>
              <a:ext cx="62" cy="18"/>
            </a:xfrm>
            <a:custGeom>
              <a:avLst/>
              <a:gdLst>
                <a:gd name="T0" fmla="*/ 0 w 35"/>
                <a:gd name="T1" fmla="*/ 3 h 10"/>
                <a:gd name="T2" fmla="*/ 9 w 35"/>
                <a:gd name="T3" fmla="*/ 0 h 10"/>
                <a:gd name="T4" fmla="*/ 18 w 35"/>
                <a:gd name="T5" fmla="*/ 4 h 10"/>
                <a:gd name="T6" fmla="*/ 20 w 35"/>
                <a:gd name="T7" fmla="*/ 5 h 10"/>
                <a:gd name="T8" fmla="*/ 22 w 35"/>
                <a:gd name="T9" fmla="*/ 6 h 10"/>
                <a:gd name="T10" fmla="*/ 26 w 35"/>
                <a:gd name="T11" fmla="*/ 7 h 10"/>
                <a:gd name="T12" fmla="*/ 35 w 35"/>
                <a:gd name="T13" fmla="*/ 4 h 10"/>
                <a:gd name="T14" fmla="*/ 27 w 35"/>
                <a:gd name="T15" fmla="*/ 9 h 10"/>
                <a:gd name="T16" fmla="*/ 21 w 35"/>
                <a:gd name="T17" fmla="*/ 9 h 10"/>
                <a:gd name="T18" fmla="*/ 19 w 35"/>
                <a:gd name="T19" fmla="*/ 8 h 10"/>
                <a:gd name="T20" fmla="*/ 17 w 35"/>
                <a:gd name="T21" fmla="*/ 6 h 10"/>
                <a:gd name="T22" fmla="*/ 9 w 35"/>
                <a:gd name="T23" fmla="*/ 3 h 10"/>
                <a:gd name="T24" fmla="*/ 0 w 35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0">
                  <a:moveTo>
                    <a:pt x="0" y="3"/>
                  </a:moveTo>
                  <a:cubicBezTo>
                    <a:pt x="2" y="0"/>
                    <a:pt x="6" y="0"/>
                    <a:pt x="9" y="0"/>
                  </a:cubicBezTo>
                  <a:cubicBezTo>
                    <a:pt x="12" y="1"/>
                    <a:pt x="16" y="2"/>
                    <a:pt x="18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9" y="7"/>
                    <a:pt x="32" y="6"/>
                    <a:pt x="35" y="4"/>
                  </a:cubicBezTo>
                  <a:cubicBezTo>
                    <a:pt x="33" y="6"/>
                    <a:pt x="30" y="9"/>
                    <a:pt x="27" y="9"/>
                  </a:cubicBezTo>
                  <a:cubicBezTo>
                    <a:pt x="25" y="10"/>
                    <a:pt x="23" y="9"/>
                    <a:pt x="21" y="9"/>
                  </a:cubicBezTo>
                  <a:cubicBezTo>
                    <a:pt x="20" y="8"/>
                    <a:pt x="20" y="8"/>
                    <a:pt x="19" y="8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4" y="5"/>
                    <a:pt x="11" y="3"/>
                    <a:pt x="9" y="3"/>
                  </a:cubicBezTo>
                  <a:cubicBezTo>
                    <a:pt x="6" y="2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13E46A02-AC3F-4731-8463-4EE43568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" y="1581"/>
              <a:ext cx="98" cy="68"/>
            </a:xfrm>
            <a:custGeom>
              <a:avLst/>
              <a:gdLst>
                <a:gd name="T0" fmla="*/ 4 w 55"/>
                <a:gd name="T1" fmla="*/ 22 h 38"/>
                <a:gd name="T2" fmla="*/ 12 w 55"/>
                <a:gd name="T3" fmla="*/ 37 h 38"/>
                <a:gd name="T4" fmla="*/ 48 w 55"/>
                <a:gd name="T5" fmla="*/ 21 h 38"/>
                <a:gd name="T6" fmla="*/ 41 w 55"/>
                <a:gd name="T7" fmla="*/ 2 h 38"/>
                <a:gd name="T8" fmla="*/ 4 w 5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4" y="22"/>
                  </a:moveTo>
                  <a:cubicBezTo>
                    <a:pt x="0" y="27"/>
                    <a:pt x="4" y="38"/>
                    <a:pt x="12" y="37"/>
                  </a:cubicBezTo>
                  <a:cubicBezTo>
                    <a:pt x="20" y="36"/>
                    <a:pt x="30" y="23"/>
                    <a:pt x="48" y="21"/>
                  </a:cubicBezTo>
                  <a:cubicBezTo>
                    <a:pt x="55" y="21"/>
                    <a:pt x="55" y="0"/>
                    <a:pt x="41" y="2"/>
                  </a:cubicBezTo>
                  <a:cubicBezTo>
                    <a:pt x="27" y="4"/>
                    <a:pt x="13" y="13"/>
                    <a:pt x="4" y="22"/>
                  </a:cubicBezTo>
                  <a:close/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5BE8EB83-C8B0-4087-8E17-9F686EC64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" y="1578"/>
              <a:ext cx="82" cy="55"/>
            </a:xfrm>
            <a:custGeom>
              <a:avLst/>
              <a:gdLst>
                <a:gd name="T0" fmla="*/ 43 w 46"/>
                <a:gd name="T1" fmla="*/ 19 h 31"/>
                <a:gd name="T2" fmla="*/ 36 w 46"/>
                <a:gd name="T3" fmla="*/ 31 h 31"/>
                <a:gd name="T4" fmla="*/ 6 w 46"/>
                <a:gd name="T5" fmla="*/ 18 h 31"/>
                <a:gd name="T6" fmla="*/ 12 w 46"/>
                <a:gd name="T7" fmla="*/ 2 h 31"/>
                <a:gd name="T8" fmla="*/ 43 w 46"/>
                <a:gd name="T9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3" y="19"/>
                  </a:moveTo>
                  <a:cubicBezTo>
                    <a:pt x="46" y="22"/>
                    <a:pt x="43" y="31"/>
                    <a:pt x="36" y="31"/>
                  </a:cubicBezTo>
                  <a:cubicBezTo>
                    <a:pt x="29" y="30"/>
                    <a:pt x="21" y="19"/>
                    <a:pt x="6" y="18"/>
                  </a:cubicBezTo>
                  <a:cubicBezTo>
                    <a:pt x="0" y="17"/>
                    <a:pt x="0" y="0"/>
                    <a:pt x="12" y="2"/>
                  </a:cubicBezTo>
                  <a:cubicBezTo>
                    <a:pt x="24" y="3"/>
                    <a:pt x="36" y="11"/>
                    <a:pt x="43" y="19"/>
                  </a:cubicBezTo>
                  <a:close/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07CE854D-4C96-483E-B2DC-D73CED43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" y="1782"/>
              <a:ext cx="167" cy="104"/>
            </a:xfrm>
            <a:custGeom>
              <a:avLst/>
              <a:gdLst>
                <a:gd name="T0" fmla="*/ 82 w 94"/>
                <a:gd name="T1" fmla="*/ 44 h 59"/>
                <a:gd name="T2" fmla="*/ 47 w 94"/>
                <a:gd name="T3" fmla="*/ 59 h 59"/>
                <a:gd name="T4" fmla="*/ 3 w 94"/>
                <a:gd name="T5" fmla="*/ 29 h 59"/>
                <a:gd name="T6" fmla="*/ 3 w 94"/>
                <a:gd name="T7" fmla="*/ 13 h 59"/>
                <a:gd name="T8" fmla="*/ 4 w 94"/>
                <a:gd name="T9" fmla="*/ 13 h 59"/>
                <a:gd name="T10" fmla="*/ 93 w 94"/>
                <a:gd name="T11" fmla="*/ 11 h 59"/>
                <a:gd name="T12" fmla="*/ 94 w 94"/>
                <a:gd name="T13" fmla="*/ 14 h 59"/>
                <a:gd name="T14" fmla="*/ 82 w 94"/>
                <a:gd name="T15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59">
                  <a:moveTo>
                    <a:pt x="82" y="44"/>
                  </a:moveTo>
                  <a:cubicBezTo>
                    <a:pt x="75" y="52"/>
                    <a:pt x="64" y="58"/>
                    <a:pt x="47" y="59"/>
                  </a:cubicBezTo>
                  <a:cubicBezTo>
                    <a:pt x="20" y="59"/>
                    <a:pt x="7" y="42"/>
                    <a:pt x="3" y="29"/>
                  </a:cubicBezTo>
                  <a:cubicBezTo>
                    <a:pt x="0" y="21"/>
                    <a:pt x="1" y="15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22" y="0"/>
                    <a:pt x="89" y="4"/>
                    <a:pt x="93" y="11"/>
                  </a:cubicBezTo>
                  <a:cubicBezTo>
                    <a:pt x="93" y="11"/>
                    <a:pt x="93" y="13"/>
                    <a:pt x="94" y="14"/>
                  </a:cubicBezTo>
                  <a:cubicBezTo>
                    <a:pt x="94" y="21"/>
                    <a:pt x="91" y="34"/>
                    <a:pt x="82" y="4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2">
              <a:extLst>
                <a:ext uri="{FF2B5EF4-FFF2-40B4-BE49-F238E27FC236}">
                  <a16:creationId xmlns:a16="http://schemas.microsoft.com/office/drawing/2014/main" id="{4323F5CB-B8A3-41F1-AEB4-159F989F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" y="1815"/>
              <a:ext cx="140" cy="71"/>
            </a:xfrm>
            <a:custGeom>
              <a:avLst/>
              <a:gdLst>
                <a:gd name="T0" fmla="*/ 79 w 79"/>
                <a:gd name="T1" fmla="*/ 25 h 40"/>
                <a:gd name="T2" fmla="*/ 44 w 79"/>
                <a:gd name="T3" fmla="*/ 40 h 40"/>
                <a:gd name="T4" fmla="*/ 0 w 79"/>
                <a:gd name="T5" fmla="*/ 10 h 40"/>
                <a:gd name="T6" fmla="*/ 79 w 79"/>
                <a:gd name="T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0">
                  <a:moveTo>
                    <a:pt x="79" y="25"/>
                  </a:moveTo>
                  <a:cubicBezTo>
                    <a:pt x="72" y="33"/>
                    <a:pt x="61" y="39"/>
                    <a:pt x="44" y="40"/>
                  </a:cubicBezTo>
                  <a:cubicBezTo>
                    <a:pt x="17" y="40"/>
                    <a:pt x="4" y="23"/>
                    <a:pt x="0" y="10"/>
                  </a:cubicBezTo>
                  <a:cubicBezTo>
                    <a:pt x="13" y="5"/>
                    <a:pt x="53" y="0"/>
                    <a:pt x="79" y="25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>
              <a:extLst>
                <a:ext uri="{FF2B5EF4-FFF2-40B4-BE49-F238E27FC236}">
                  <a16:creationId xmlns:a16="http://schemas.microsoft.com/office/drawing/2014/main" id="{1C1D284F-6899-4E9C-8B79-879D3CE8B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" y="1782"/>
              <a:ext cx="160" cy="32"/>
            </a:xfrm>
            <a:custGeom>
              <a:avLst/>
              <a:gdLst>
                <a:gd name="T0" fmla="*/ 90 w 90"/>
                <a:gd name="T1" fmla="*/ 14 h 18"/>
                <a:gd name="T2" fmla="*/ 0 w 90"/>
                <a:gd name="T3" fmla="*/ 13 h 18"/>
                <a:gd name="T4" fmla="*/ 89 w 90"/>
                <a:gd name="T5" fmla="*/ 11 h 18"/>
                <a:gd name="T6" fmla="*/ 90 w 90"/>
                <a:gd name="T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8">
                  <a:moveTo>
                    <a:pt x="90" y="14"/>
                  </a:moveTo>
                  <a:cubicBezTo>
                    <a:pt x="61" y="18"/>
                    <a:pt x="16" y="14"/>
                    <a:pt x="0" y="13"/>
                  </a:cubicBezTo>
                  <a:cubicBezTo>
                    <a:pt x="18" y="0"/>
                    <a:pt x="85" y="4"/>
                    <a:pt x="89" y="11"/>
                  </a:cubicBezTo>
                  <a:cubicBezTo>
                    <a:pt x="89" y="11"/>
                    <a:pt x="89" y="13"/>
                    <a:pt x="90" y="14"/>
                  </a:cubicBezTo>
                  <a:close/>
                </a:path>
              </a:pathLst>
            </a:custGeom>
            <a:solidFill>
              <a:srgbClr val="FFF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64">
              <a:extLst>
                <a:ext uri="{FF2B5EF4-FFF2-40B4-BE49-F238E27FC236}">
                  <a16:creationId xmlns:a16="http://schemas.microsoft.com/office/drawing/2014/main" id="{6EB6AADD-5930-4195-94CB-3BE68AD1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" y="1746"/>
              <a:ext cx="114" cy="64"/>
            </a:xfrm>
            <a:prstGeom prst="ellipse">
              <a:avLst/>
            </a:pr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A6A77A6E-5CE5-45AA-BED7-788328F9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" y="1734"/>
              <a:ext cx="36" cy="51"/>
            </a:xfrm>
            <a:custGeom>
              <a:avLst/>
              <a:gdLst>
                <a:gd name="T0" fmla="*/ 20 w 20"/>
                <a:gd name="T1" fmla="*/ 0 h 29"/>
                <a:gd name="T2" fmla="*/ 16 w 20"/>
                <a:gd name="T3" fmla="*/ 29 h 29"/>
                <a:gd name="T4" fmla="*/ 1 w 20"/>
                <a:gd name="T5" fmla="*/ 13 h 29"/>
                <a:gd name="T6" fmla="*/ 20 w 2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cubicBezTo>
                    <a:pt x="19" y="9"/>
                    <a:pt x="18" y="19"/>
                    <a:pt x="16" y="29"/>
                  </a:cubicBezTo>
                  <a:cubicBezTo>
                    <a:pt x="6" y="25"/>
                    <a:pt x="0" y="19"/>
                    <a:pt x="1" y="13"/>
                  </a:cubicBezTo>
                  <a:cubicBezTo>
                    <a:pt x="2" y="6"/>
                    <a:pt x="9" y="1"/>
                    <a:pt x="20" y="0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27558C1A-94C1-4B75-AB94-0808132A9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" y="1762"/>
              <a:ext cx="80" cy="71"/>
            </a:xfrm>
            <a:custGeom>
              <a:avLst/>
              <a:gdLst>
                <a:gd name="T0" fmla="*/ 19 w 45"/>
                <a:gd name="T1" fmla="*/ 40 h 40"/>
                <a:gd name="T2" fmla="*/ 21 w 45"/>
                <a:gd name="T3" fmla="*/ 31 h 40"/>
                <a:gd name="T4" fmla="*/ 26 w 45"/>
                <a:gd name="T5" fmla="*/ 24 h 40"/>
                <a:gd name="T6" fmla="*/ 34 w 45"/>
                <a:gd name="T7" fmla="*/ 20 h 40"/>
                <a:gd name="T8" fmla="*/ 43 w 45"/>
                <a:gd name="T9" fmla="*/ 21 h 40"/>
                <a:gd name="T10" fmla="*/ 40 w 45"/>
                <a:gd name="T11" fmla="*/ 24 h 40"/>
                <a:gd name="T12" fmla="*/ 33 w 45"/>
                <a:gd name="T13" fmla="*/ 12 h 40"/>
                <a:gd name="T14" fmla="*/ 22 w 45"/>
                <a:gd name="T15" fmla="*/ 4 h 40"/>
                <a:gd name="T16" fmla="*/ 9 w 45"/>
                <a:gd name="T17" fmla="*/ 6 h 40"/>
                <a:gd name="T18" fmla="*/ 0 w 45"/>
                <a:gd name="T19" fmla="*/ 17 h 40"/>
                <a:gd name="T20" fmla="*/ 8 w 45"/>
                <a:gd name="T21" fmla="*/ 5 h 40"/>
                <a:gd name="T22" fmla="*/ 23 w 45"/>
                <a:gd name="T23" fmla="*/ 1 h 40"/>
                <a:gd name="T24" fmla="*/ 36 w 45"/>
                <a:gd name="T25" fmla="*/ 9 h 40"/>
                <a:gd name="T26" fmla="*/ 44 w 45"/>
                <a:gd name="T27" fmla="*/ 22 h 40"/>
                <a:gd name="T28" fmla="*/ 45 w 45"/>
                <a:gd name="T29" fmla="*/ 26 h 40"/>
                <a:gd name="T30" fmla="*/ 41 w 45"/>
                <a:gd name="T31" fmla="*/ 24 h 40"/>
                <a:gd name="T32" fmla="*/ 34 w 45"/>
                <a:gd name="T33" fmla="*/ 23 h 40"/>
                <a:gd name="T34" fmla="*/ 27 w 45"/>
                <a:gd name="T35" fmla="*/ 26 h 40"/>
                <a:gd name="T36" fmla="*/ 19 w 45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0">
                  <a:moveTo>
                    <a:pt x="19" y="40"/>
                  </a:moveTo>
                  <a:cubicBezTo>
                    <a:pt x="19" y="37"/>
                    <a:pt x="20" y="34"/>
                    <a:pt x="21" y="31"/>
                  </a:cubicBezTo>
                  <a:cubicBezTo>
                    <a:pt x="22" y="29"/>
                    <a:pt x="23" y="26"/>
                    <a:pt x="26" y="24"/>
                  </a:cubicBezTo>
                  <a:cubicBezTo>
                    <a:pt x="28" y="22"/>
                    <a:pt x="31" y="20"/>
                    <a:pt x="34" y="20"/>
                  </a:cubicBezTo>
                  <a:cubicBezTo>
                    <a:pt x="37" y="20"/>
                    <a:pt x="40" y="21"/>
                    <a:pt x="43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6" y="15"/>
                    <a:pt x="33" y="12"/>
                  </a:cubicBezTo>
                  <a:cubicBezTo>
                    <a:pt x="30" y="8"/>
                    <a:pt x="26" y="5"/>
                    <a:pt x="22" y="4"/>
                  </a:cubicBezTo>
                  <a:cubicBezTo>
                    <a:pt x="18" y="3"/>
                    <a:pt x="13" y="4"/>
                    <a:pt x="9" y="6"/>
                  </a:cubicBezTo>
                  <a:cubicBezTo>
                    <a:pt x="6" y="9"/>
                    <a:pt x="2" y="13"/>
                    <a:pt x="0" y="17"/>
                  </a:cubicBezTo>
                  <a:cubicBezTo>
                    <a:pt x="2" y="13"/>
                    <a:pt x="4" y="8"/>
                    <a:pt x="8" y="5"/>
                  </a:cubicBezTo>
                  <a:cubicBezTo>
                    <a:pt x="12" y="1"/>
                    <a:pt x="18" y="0"/>
                    <a:pt x="23" y="1"/>
                  </a:cubicBezTo>
                  <a:cubicBezTo>
                    <a:pt x="28" y="2"/>
                    <a:pt x="33" y="5"/>
                    <a:pt x="36" y="9"/>
                  </a:cubicBezTo>
                  <a:cubicBezTo>
                    <a:pt x="39" y="13"/>
                    <a:pt x="42" y="18"/>
                    <a:pt x="44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24"/>
                    <a:pt x="36" y="23"/>
                    <a:pt x="34" y="23"/>
                  </a:cubicBezTo>
                  <a:cubicBezTo>
                    <a:pt x="31" y="23"/>
                    <a:pt x="29" y="24"/>
                    <a:pt x="27" y="26"/>
                  </a:cubicBezTo>
                  <a:cubicBezTo>
                    <a:pt x="23" y="29"/>
                    <a:pt x="21" y="34"/>
                    <a:pt x="19" y="40"/>
                  </a:cubicBezTo>
                  <a:close/>
                </a:path>
              </a:pathLst>
            </a:custGeom>
            <a:solidFill>
              <a:srgbClr val="E8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A7BD922C-0676-439C-9DA5-8A2AE1083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" y="2144"/>
              <a:ext cx="378" cy="124"/>
            </a:xfrm>
            <a:custGeom>
              <a:avLst/>
              <a:gdLst>
                <a:gd name="T0" fmla="*/ 213 w 213"/>
                <a:gd name="T1" fmla="*/ 0 h 70"/>
                <a:gd name="T2" fmla="*/ 202 w 213"/>
                <a:gd name="T3" fmla="*/ 4 h 70"/>
                <a:gd name="T4" fmla="*/ 173 w 213"/>
                <a:gd name="T5" fmla="*/ 15 h 70"/>
                <a:gd name="T6" fmla="*/ 160 w 213"/>
                <a:gd name="T7" fmla="*/ 20 h 70"/>
                <a:gd name="T8" fmla="*/ 132 w 213"/>
                <a:gd name="T9" fmla="*/ 31 h 70"/>
                <a:gd name="T10" fmla="*/ 132 w 213"/>
                <a:gd name="T11" fmla="*/ 31 h 70"/>
                <a:gd name="T12" fmla="*/ 84 w 213"/>
                <a:gd name="T13" fmla="*/ 48 h 70"/>
                <a:gd name="T14" fmla="*/ 36 w 213"/>
                <a:gd name="T15" fmla="*/ 65 h 70"/>
                <a:gd name="T16" fmla="*/ 25 w 213"/>
                <a:gd name="T17" fmla="*/ 68 h 70"/>
                <a:gd name="T18" fmla="*/ 19 w 213"/>
                <a:gd name="T19" fmla="*/ 70 h 70"/>
                <a:gd name="T20" fmla="*/ 18 w 213"/>
                <a:gd name="T21" fmla="*/ 70 h 70"/>
                <a:gd name="T22" fmla="*/ 18 w 213"/>
                <a:gd name="T23" fmla="*/ 70 h 70"/>
                <a:gd name="T24" fmla="*/ 18 w 213"/>
                <a:gd name="T25" fmla="*/ 70 h 70"/>
                <a:gd name="T26" fmla="*/ 17 w 213"/>
                <a:gd name="T27" fmla="*/ 69 h 70"/>
                <a:gd name="T28" fmla="*/ 17 w 213"/>
                <a:gd name="T29" fmla="*/ 69 h 70"/>
                <a:gd name="T30" fmla="*/ 16 w 213"/>
                <a:gd name="T31" fmla="*/ 67 h 70"/>
                <a:gd name="T32" fmla="*/ 15 w 213"/>
                <a:gd name="T33" fmla="*/ 65 h 70"/>
                <a:gd name="T34" fmla="*/ 10 w 213"/>
                <a:gd name="T35" fmla="*/ 45 h 70"/>
                <a:gd name="T36" fmla="*/ 2 w 213"/>
                <a:gd name="T37" fmla="*/ 14 h 70"/>
                <a:gd name="T38" fmla="*/ 0 w 213"/>
                <a:gd name="T39" fmla="*/ 3 h 70"/>
                <a:gd name="T40" fmla="*/ 3 w 213"/>
                <a:gd name="T41" fmla="*/ 14 h 70"/>
                <a:gd name="T42" fmla="*/ 11 w 213"/>
                <a:gd name="T43" fmla="*/ 44 h 70"/>
                <a:gd name="T44" fmla="*/ 17 w 213"/>
                <a:gd name="T45" fmla="*/ 64 h 70"/>
                <a:gd name="T46" fmla="*/ 18 w 213"/>
                <a:gd name="T47" fmla="*/ 66 h 70"/>
                <a:gd name="T48" fmla="*/ 19 w 213"/>
                <a:gd name="T49" fmla="*/ 67 h 70"/>
                <a:gd name="T50" fmla="*/ 19 w 213"/>
                <a:gd name="T51" fmla="*/ 67 h 70"/>
                <a:gd name="T52" fmla="*/ 24 w 213"/>
                <a:gd name="T53" fmla="*/ 66 h 70"/>
                <a:gd name="T54" fmla="*/ 36 w 213"/>
                <a:gd name="T55" fmla="*/ 62 h 70"/>
                <a:gd name="T56" fmla="*/ 83 w 213"/>
                <a:gd name="T57" fmla="*/ 45 h 70"/>
                <a:gd name="T58" fmla="*/ 131 w 213"/>
                <a:gd name="T59" fmla="*/ 28 h 70"/>
                <a:gd name="T60" fmla="*/ 133 w 213"/>
                <a:gd name="T61" fmla="*/ 28 h 70"/>
                <a:gd name="T62" fmla="*/ 157 w 213"/>
                <a:gd name="T63" fmla="*/ 19 h 70"/>
                <a:gd name="T64" fmla="*/ 173 w 213"/>
                <a:gd name="T65" fmla="*/ 14 h 70"/>
                <a:gd name="T66" fmla="*/ 202 w 213"/>
                <a:gd name="T67" fmla="*/ 4 h 70"/>
                <a:gd name="T68" fmla="*/ 213 w 213"/>
                <a:gd name="T6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70">
                  <a:moveTo>
                    <a:pt x="213" y="0"/>
                  </a:moveTo>
                  <a:cubicBezTo>
                    <a:pt x="212" y="0"/>
                    <a:pt x="209" y="2"/>
                    <a:pt x="202" y="4"/>
                  </a:cubicBezTo>
                  <a:cubicBezTo>
                    <a:pt x="195" y="7"/>
                    <a:pt x="185" y="11"/>
                    <a:pt x="173" y="15"/>
                  </a:cubicBezTo>
                  <a:cubicBezTo>
                    <a:pt x="169" y="17"/>
                    <a:pt x="165" y="19"/>
                    <a:pt x="160" y="20"/>
                  </a:cubicBezTo>
                  <a:cubicBezTo>
                    <a:pt x="152" y="24"/>
                    <a:pt x="142" y="27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17" y="37"/>
                    <a:pt x="101" y="42"/>
                    <a:pt x="84" y="48"/>
                  </a:cubicBezTo>
                  <a:cubicBezTo>
                    <a:pt x="68" y="54"/>
                    <a:pt x="52" y="60"/>
                    <a:pt x="36" y="65"/>
                  </a:cubicBezTo>
                  <a:cubicBezTo>
                    <a:pt x="33" y="66"/>
                    <a:pt x="29" y="67"/>
                    <a:pt x="25" y="68"/>
                  </a:cubicBezTo>
                  <a:cubicBezTo>
                    <a:pt x="23" y="69"/>
                    <a:pt x="21" y="70"/>
                    <a:pt x="19" y="70"/>
                  </a:cubicBezTo>
                  <a:cubicBezTo>
                    <a:pt x="19" y="70"/>
                    <a:pt x="18" y="70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8"/>
                    <a:pt x="16" y="68"/>
                    <a:pt x="16" y="67"/>
                  </a:cubicBezTo>
                  <a:cubicBezTo>
                    <a:pt x="16" y="66"/>
                    <a:pt x="15" y="66"/>
                    <a:pt x="15" y="65"/>
                  </a:cubicBezTo>
                  <a:cubicBezTo>
                    <a:pt x="13" y="58"/>
                    <a:pt x="11" y="51"/>
                    <a:pt x="10" y="45"/>
                  </a:cubicBezTo>
                  <a:cubicBezTo>
                    <a:pt x="6" y="32"/>
                    <a:pt x="4" y="21"/>
                    <a:pt x="2" y="14"/>
                  </a:cubicBezTo>
                  <a:cubicBezTo>
                    <a:pt x="1" y="8"/>
                    <a:pt x="0" y="4"/>
                    <a:pt x="0" y="3"/>
                  </a:cubicBezTo>
                  <a:cubicBezTo>
                    <a:pt x="0" y="4"/>
                    <a:pt x="1" y="8"/>
                    <a:pt x="3" y="14"/>
                  </a:cubicBezTo>
                  <a:cubicBezTo>
                    <a:pt x="5" y="21"/>
                    <a:pt x="8" y="32"/>
                    <a:pt x="11" y="44"/>
                  </a:cubicBezTo>
                  <a:cubicBezTo>
                    <a:pt x="13" y="50"/>
                    <a:pt x="15" y="57"/>
                    <a:pt x="17" y="64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3" y="66"/>
                    <a:pt x="24" y="66"/>
                  </a:cubicBezTo>
                  <a:cubicBezTo>
                    <a:pt x="28" y="65"/>
                    <a:pt x="32" y="63"/>
                    <a:pt x="36" y="62"/>
                  </a:cubicBezTo>
                  <a:cubicBezTo>
                    <a:pt x="51" y="57"/>
                    <a:pt x="67" y="51"/>
                    <a:pt x="83" y="45"/>
                  </a:cubicBezTo>
                  <a:cubicBezTo>
                    <a:pt x="100" y="39"/>
                    <a:pt x="116" y="34"/>
                    <a:pt x="131" y="28"/>
                  </a:cubicBezTo>
                  <a:cubicBezTo>
                    <a:pt x="132" y="28"/>
                    <a:pt x="132" y="28"/>
                    <a:pt x="133" y="28"/>
                  </a:cubicBezTo>
                  <a:cubicBezTo>
                    <a:pt x="141" y="25"/>
                    <a:pt x="150" y="22"/>
                    <a:pt x="157" y="19"/>
                  </a:cubicBezTo>
                  <a:cubicBezTo>
                    <a:pt x="163" y="17"/>
                    <a:pt x="168" y="15"/>
                    <a:pt x="173" y="14"/>
                  </a:cubicBezTo>
                  <a:cubicBezTo>
                    <a:pt x="185" y="10"/>
                    <a:pt x="195" y="6"/>
                    <a:pt x="202" y="4"/>
                  </a:cubicBezTo>
                  <a:cubicBezTo>
                    <a:pt x="209" y="1"/>
                    <a:pt x="212" y="0"/>
                    <a:pt x="213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8">
              <a:extLst>
                <a:ext uri="{FF2B5EF4-FFF2-40B4-BE49-F238E27FC236}">
                  <a16:creationId xmlns:a16="http://schemas.microsoft.com/office/drawing/2014/main" id="{53D1AE57-4631-4F2F-8DB8-DC2E519F5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1746"/>
              <a:ext cx="330" cy="302"/>
            </a:xfrm>
            <a:custGeom>
              <a:avLst/>
              <a:gdLst>
                <a:gd name="T0" fmla="*/ 165 w 186"/>
                <a:gd name="T1" fmla="*/ 170 h 170"/>
                <a:gd name="T2" fmla="*/ 0 w 186"/>
                <a:gd name="T3" fmla="*/ 137 h 170"/>
                <a:gd name="T4" fmla="*/ 0 w 186"/>
                <a:gd name="T5" fmla="*/ 52 h 170"/>
                <a:gd name="T6" fmla="*/ 165 w 186"/>
                <a:gd name="T7" fmla="*/ 0 h 170"/>
                <a:gd name="T8" fmla="*/ 172 w 186"/>
                <a:gd name="T9" fmla="*/ 28 h 170"/>
                <a:gd name="T10" fmla="*/ 165 w 186"/>
                <a:gd name="T1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70">
                  <a:moveTo>
                    <a:pt x="165" y="17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9" y="11"/>
                    <a:pt x="172" y="28"/>
                  </a:cubicBezTo>
                  <a:cubicBezTo>
                    <a:pt x="179" y="61"/>
                    <a:pt x="186" y="118"/>
                    <a:pt x="165" y="170"/>
                  </a:cubicBezTo>
                </a:path>
              </a:pathLst>
            </a:custGeom>
            <a:solidFill>
              <a:srgbClr val="FF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9">
              <a:extLst>
                <a:ext uri="{FF2B5EF4-FFF2-40B4-BE49-F238E27FC236}">
                  <a16:creationId xmlns:a16="http://schemas.microsoft.com/office/drawing/2014/main" id="{8C392F90-3B2C-4274-8600-5A2837897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" y="1839"/>
              <a:ext cx="96" cy="150"/>
            </a:xfrm>
            <a:custGeom>
              <a:avLst/>
              <a:gdLst>
                <a:gd name="T0" fmla="*/ 54 w 54"/>
                <a:gd name="T1" fmla="*/ 0 h 85"/>
                <a:gd name="T2" fmla="*/ 54 w 54"/>
                <a:gd name="T3" fmla="*/ 85 h 85"/>
                <a:gd name="T4" fmla="*/ 13 w 54"/>
                <a:gd name="T5" fmla="*/ 85 h 85"/>
                <a:gd name="T6" fmla="*/ 0 w 54"/>
                <a:gd name="T7" fmla="*/ 43 h 85"/>
                <a:gd name="T8" fmla="*/ 0 w 54"/>
                <a:gd name="T9" fmla="*/ 40 h 85"/>
                <a:gd name="T10" fmla="*/ 0 w 54"/>
                <a:gd name="T11" fmla="*/ 40 h 85"/>
                <a:gd name="T12" fmla="*/ 13 w 54"/>
                <a:gd name="T13" fmla="*/ 0 h 85"/>
                <a:gd name="T14" fmla="*/ 54 w 54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85">
                  <a:moveTo>
                    <a:pt x="54" y="0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0" y="75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17"/>
                    <a:pt x="13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0">
              <a:extLst>
                <a:ext uri="{FF2B5EF4-FFF2-40B4-BE49-F238E27FC236}">
                  <a16:creationId xmlns:a16="http://schemas.microsoft.com/office/drawing/2014/main" id="{F792A368-4597-4B09-B376-3A32831A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8" y="1725"/>
              <a:ext cx="71" cy="344"/>
            </a:xfrm>
            <a:custGeom>
              <a:avLst/>
              <a:gdLst>
                <a:gd name="T0" fmla="*/ 20 w 40"/>
                <a:gd name="T1" fmla="*/ 184 h 194"/>
                <a:gd name="T2" fmla="*/ 4 w 40"/>
                <a:gd name="T3" fmla="*/ 180 h 194"/>
                <a:gd name="T4" fmla="*/ 5 w 40"/>
                <a:gd name="T5" fmla="*/ 179 h 194"/>
                <a:gd name="T6" fmla="*/ 16 w 40"/>
                <a:gd name="T7" fmla="*/ 59 h 194"/>
                <a:gd name="T8" fmla="*/ 4 w 40"/>
                <a:gd name="T9" fmla="*/ 14 h 194"/>
                <a:gd name="T10" fmla="*/ 20 w 40"/>
                <a:gd name="T11" fmla="*/ 9 h 194"/>
                <a:gd name="T12" fmla="*/ 25 w 40"/>
                <a:gd name="T13" fmla="*/ 27 h 194"/>
                <a:gd name="T14" fmla="*/ 20 w 40"/>
                <a:gd name="T15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4">
                  <a:moveTo>
                    <a:pt x="20" y="184"/>
                  </a:moveTo>
                  <a:cubicBezTo>
                    <a:pt x="16" y="194"/>
                    <a:pt x="0" y="190"/>
                    <a:pt x="4" y="180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20" y="142"/>
                    <a:pt x="22" y="100"/>
                    <a:pt x="16" y="59"/>
                  </a:cubicBezTo>
                  <a:cubicBezTo>
                    <a:pt x="13" y="43"/>
                    <a:pt x="9" y="28"/>
                    <a:pt x="4" y="14"/>
                  </a:cubicBezTo>
                  <a:cubicBezTo>
                    <a:pt x="1" y="4"/>
                    <a:pt x="17" y="0"/>
                    <a:pt x="20" y="9"/>
                  </a:cubicBezTo>
                  <a:cubicBezTo>
                    <a:pt x="22" y="15"/>
                    <a:pt x="24" y="21"/>
                    <a:pt x="25" y="27"/>
                  </a:cubicBezTo>
                  <a:cubicBezTo>
                    <a:pt x="39" y="78"/>
                    <a:pt x="40" y="136"/>
                    <a:pt x="20" y="184"/>
                  </a:cubicBezTo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1">
              <a:extLst>
                <a:ext uri="{FF2B5EF4-FFF2-40B4-BE49-F238E27FC236}">
                  <a16:creationId xmlns:a16="http://schemas.microsoft.com/office/drawing/2014/main" id="{12217723-0033-46C5-AE19-B47A6F35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" y="2096"/>
              <a:ext cx="54" cy="97"/>
            </a:xfrm>
            <a:custGeom>
              <a:avLst/>
              <a:gdLst>
                <a:gd name="T0" fmla="*/ 0 w 30"/>
                <a:gd name="T1" fmla="*/ 0 h 55"/>
                <a:gd name="T2" fmla="*/ 6 w 30"/>
                <a:gd name="T3" fmla="*/ 55 h 55"/>
                <a:gd name="T4" fmla="*/ 6 w 30"/>
                <a:gd name="T5" fmla="*/ 55 h 55"/>
                <a:gd name="T6" fmla="*/ 6 w 30"/>
                <a:gd name="T7" fmla="*/ 55 h 55"/>
                <a:gd name="T8" fmla="*/ 30 w 30"/>
                <a:gd name="T9" fmla="*/ 46 h 55"/>
                <a:gd name="T10" fmla="*/ 30 w 30"/>
                <a:gd name="T11" fmla="*/ 46 h 55"/>
                <a:gd name="T12" fmla="*/ 30 w 30"/>
                <a:gd name="T13" fmla="*/ 46 h 55"/>
                <a:gd name="T14" fmla="*/ 15 w 30"/>
                <a:gd name="T15" fmla="*/ 23 h 55"/>
                <a:gd name="T16" fmla="*/ 15 w 30"/>
                <a:gd name="T17" fmla="*/ 23 h 55"/>
                <a:gd name="T18" fmla="*/ 8 w 30"/>
                <a:gd name="T19" fmla="*/ 12 h 55"/>
                <a:gd name="T20" fmla="*/ 0 w 3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5">
                  <a:moveTo>
                    <a:pt x="0" y="0"/>
                  </a:moveTo>
                  <a:cubicBezTo>
                    <a:pt x="1" y="1"/>
                    <a:pt x="10" y="24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4" y="52"/>
                    <a:pt x="23" y="49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2"/>
                    <a:pt x="22" y="3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19"/>
                    <a:pt x="10" y="16"/>
                    <a:pt x="8" y="12"/>
                  </a:cubicBezTo>
                  <a:cubicBezTo>
                    <a:pt x="5" y="8"/>
                    <a:pt x="2" y="3"/>
                    <a:pt x="0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>
              <a:extLst>
                <a:ext uri="{FF2B5EF4-FFF2-40B4-BE49-F238E27FC236}">
                  <a16:creationId xmlns:a16="http://schemas.microsoft.com/office/drawing/2014/main" id="{E4A2F93C-9FC2-4A73-80E7-314544FE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" y="2096"/>
              <a:ext cx="15" cy="21"/>
            </a:xfrm>
            <a:custGeom>
              <a:avLst/>
              <a:gdLst>
                <a:gd name="T0" fmla="*/ 0 w 8"/>
                <a:gd name="T1" fmla="*/ 0 h 12"/>
                <a:gd name="T2" fmla="*/ 0 w 8"/>
                <a:gd name="T3" fmla="*/ 0 h 12"/>
                <a:gd name="T4" fmla="*/ 8 w 8"/>
                <a:gd name="T5" fmla="*/ 12 h 12"/>
                <a:gd name="T6" fmla="*/ 8 w 8"/>
                <a:gd name="T7" fmla="*/ 12 h 12"/>
                <a:gd name="T8" fmla="*/ 6 w 8"/>
                <a:gd name="T9" fmla="*/ 9 h 12"/>
                <a:gd name="T10" fmla="*/ 0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8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4" y="6"/>
                    <a:pt x="2" y="3"/>
                    <a:pt x="0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>
              <a:extLst>
                <a:ext uri="{FF2B5EF4-FFF2-40B4-BE49-F238E27FC236}">
                  <a16:creationId xmlns:a16="http://schemas.microsoft.com/office/drawing/2014/main" id="{90616CFC-408A-43FD-9D1B-AB8E39984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9" y="2096"/>
              <a:ext cx="27" cy="40"/>
            </a:xfrm>
            <a:custGeom>
              <a:avLst/>
              <a:gdLst>
                <a:gd name="T0" fmla="*/ 15 w 15"/>
                <a:gd name="T1" fmla="*/ 23 h 23"/>
                <a:gd name="T2" fmla="*/ 15 w 15"/>
                <a:gd name="T3" fmla="*/ 23 h 23"/>
                <a:gd name="T4" fmla="*/ 15 w 15"/>
                <a:gd name="T5" fmla="*/ 23 h 23"/>
                <a:gd name="T6" fmla="*/ 15 w 15"/>
                <a:gd name="T7" fmla="*/ 23 h 23"/>
                <a:gd name="T8" fmla="*/ 15 w 15"/>
                <a:gd name="T9" fmla="*/ 23 h 23"/>
                <a:gd name="T10" fmla="*/ 0 w 15"/>
                <a:gd name="T11" fmla="*/ 0 h 23"/>
                <a:gd name="T12" fmla="*/ 0 w 15"/>
                <a:gd name="T13" fmla="*/ 0 h 23"/>
                <a:gd name="T14" fmla="*/ 6 w 15"/>
                <a:gd name="T15" fmla="*/ 9 h 23"/>
                <a:gd name="T16" fmla="*/ 5 w 15"/>
                <a:gd name="T17" fmla="*/ 7 h 23"/>
                <a:gd name="T18" fmla="*/ 0 w 15"/>
                <a:gd name="T19" fmla="*/ 0 h 23"/>
                <a:gd name="T20" fmla="*/ 0 w 1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6"/>
                    <a:pt x="6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3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7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>
              <a:extLst>
                <a:ext uri="{FF2B5EF4-FFF2-40B4-BE49-F238E27FC236}">
                  <a16:creationId xmlns:a16="http://schemas.microsoft.com/office/drawing/2014/main" id="{01AD134F-F544-4929-8AD5-92FFCEC9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" y="2177"/>
              <a:ext cx="50" cy="22"/>
            </a:xfrm>
            <a:custGeom>
              <a:avLst/>
              <a:gdLst>
                <a:gd name="T0" fmla="*/ 25 w 28"/>
                <a:gd name="T1" fmla="*/ 0 h 12"/>
                <a:gd name="T2" fmla="*/ 25 w 28"/>
                <a:gd name="T3" fmla="*/ 0 h 12"/>
                <a:gd name="T4" fmla="*/ 1 w 28"/>
                <a:gd name="T5" fmla="*/ 9 h 12"/>
                <a:gd name="T6" fmla="*/ 1 w 28"/>
                <a:gd name="T7" fmla="*/ 9 h 12"/>
                <a:gd name="T8" fmla="*/ 0 w 28"/>
                <a:gd name="T9" fmla="*/ 12 h 12"/>
                <a:gd name="T10" fmla="*/ 28 w 28"/>
                <a:gd name="T11" fmla="*/ 1 h 12"/>
                <a:gd name="T12" fmla="*/ 28 w 28"/>
                <a:gd name="T13" fmla="*/ 1 h 12"/>
                <a:gd name="T14" fmla="*/ 26 w 28"/>
                <a:gd name="T15" fmla="*/ 2 h 12"/>
                <a:gd name="T16" fmla="*/ 25 w 2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2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8" y="3"/>
                    <a:pt x="9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10" y="8"/>
                    <a:pt x="20" y="5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5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>
              <a:extLst>
                <a:ext uri="{FF2B5EF4-FFF2-40B4-BE49-F238E27FC236}">
                  <a16:creationId xmlns:a16="http://schemas.microsoft.com/office/drawing/2014/main" id="{F9B2B3E6-F983-4F7B-82CA-579BA9B24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" y="2284"/>
              <a:ext cx="632" cy="367"/>
            </a:xfrm>
            <a:custGeom>
              <a:avLst/>
              <a:gdLst>
                <a:gd name="T0" fmla="*/ 356 w 356"/>
                <a:gd name="T1" fmla="*/ 0 h 207"/>
                <a:gd name="T2" fmla="*/ 356 w 356"/>
                <a:gd name="T3" fmla="*/ 0 h 207"/>
                <a:gd name="T4" fmla="*/ 356 w 356"/>
                <a:gd name="T5" fmla="*/ 0 h 207"/>
                <a:gd name="T6" fmla="*/ 347 w 356"/>
                <a:gd name="T7" fmla="*/ 4 h 207"/>
                <a:gd name="T8" fmla="*/ 317 w 356"/>
                <a:gd name="T9" fmla="*/ 16 h 207"/>
                <a:gd name="T10" fmla="*/ 302 w 356"/>
                <a:gd name="T11" fmla="*/ 21 h 207"/>
                <a:gd name="T12" fmla="*/ 294 w 356"/>
                <a:gd name="T13" fmla="*/ 23 h 207"/>
                <a:gd name="T14" fmla="*/ 293 w 356"/>
                <a:gd name="T15" fmla="*/ 25 h 207"/>
                <a:gd name="T16" fmla="*/ 279 w 356"/>
                <a:gd name="T17" fmla="*/ 38 h 207"/>
                <a:gd name="T18" fmla="*/ 129 w 356"/>
                <a:gd name="T19" fmla="*/ 100 h 207"/>
                <a:gd name="T20" fmla="*/ 7 w 356"/>
                <a:gd name="T21" fmla="*/ 62 h 207"/>
                <a:gd name="T22" fmla="*/ 7 w 356"/>
                <a:gd name="T23" fmla="*/ 62 h 207"/>
                <a:gd name="T24" fmla="*/ 7 w 356"/>
                <a:gd name="T25" fmla="*/ 63 h 207"/>
                <a:gd name="T26" fmla="*/ 0 w 356"/>
                <a:gd name="T27" fmla="*/ 113 h 207"/>
                <a:gd name="T28" fmla="*/ 34 w 356"/>
                <a:gd name="T29" fmla="*/ 189 h 207"/>
                <a:gd name="T30" fmla="*/ 107 w 356"/>
                <a:gd name="T31" fmla="*/ 207 h 207"/>
                <a:gd name="T32" fmla="*/ 172 w 356"/>
                <a:gd name="T33" fmla="*/ 198 h 207"/>
                <a:gd name="T34" fmla="*/ 318 w 356"/>
                <a:gd name="T35" fmla="*/ 33 h 207"/>
                <a:gd name="T36" fmla="*/ 318 w 356"/>
                <a:gd name="T37" fmla="*/ 33 h 207"/>
                <a:gd name="T38" fmla="*/ 318 w 356"/>
                <a:gd name="T39" fmla="*/ 33 h 207"/>
                <a:gd name="T40" fmla="*/ 318 w 356"/>
                <a:gd name="T41" fmla="*/ 33 h 207"/>
                <a:gd name="T42" fmla="*/ 318 w 356"/>
                <a:gd name="T43" fmla="*/ 33 h 207"/>
                <a:gd name="T44" fmla="*/ 356 w 356"/>
                <a:gd name="T45" fmla="*/ 0 h 207"/>
                <a:gd name="T46" fmla="*/ 356 w 356"/>
                <a:gd name="T4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6" h="207">
                  <a:moveTo>
                    <a:pt x="356" y="0"/>
                  </a:moveTo>
                  <a:cubicBezTo>
                    <a:pt x="356" y="0"/>
                    <a:pt x="356" y="0"/>
                    <a:pt x="356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4" y="1"/>
                    <a:pt x="351" y="2"/>
                    <a:pt x="347" y="4"/>
                  </a:cubicBezTo>
                  <a:cubicBezTo>
                    <a:pt x="340" y="7"/>
                    <a:pt x="330" y="11"/>
                    <a:pt x="317" y="16"/>
                  </a:cubicBezTo>
                  <a:cubicBezTo>
                    <a:pt x="312" y="17"/>
                    <a:pt x="307" y="19"/>
                    <a:pt x="302" y="21"/>
                  </a:cubicBezTo>
                  <a:cubicBezTo>
                    <a:pt x="294" y="23"/>
                    <a:pt x="294" y="23"/>
                    <a:pt x="294" y="23"/>
                  </a:cubicBezTo>
                  <a:cubicBezTo>
                    <a:pt x="294" y="24"/>
                    <a:pt x="293" y="24"/>
                    <a:pt x="293" y="25"/>
                  </a:cubicBezTo>
                  <a:cubicBezTo>
                    <a:pt x="289" y="29"/>
                    <a:pt x="284" y="34"/>
                    <a:pt x="279" y="38"/>
                  </a:cubicBezTo>
                  <a:cubicBezTo>
                    <a:pt x="226" y="85"/>
                    <a:pt x="173" y="100"/>
                    <a:pt x="129" y="100"/>
                  </a:cubicBezTo>
                  <a:cubicBezTo>
                    <a:pt x="58" y="100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4"/>
                    <a:pt x="0" y="87"/>
                    <a:pt x="0" y="113"/>
                  </a:cubicBezTo>
                  <a:cubicBezTo>
                    <a:pt x="0" y="140"/>
                    <a:pt x="7" y="172"/>
                    <a:pt x="34" y="189"/>
                  </a:cubicBezTo>
                  <a:cubicBezTo>
                    <a:pt x="56" y="202"/>
                    <a:pt x="83" y="207"/>
                    <a:pt x="107" y="207"/>
                  </a:cubicBezTo>
                  <a:cubicBezTo>
                    <a:pt x="143" y="207"/>
                    <a:pt x="172" y="198"/>
                    <a:pt x="172" y="198"/>
                  </a:cubicBezTo>
                  <a:cubicBezTo>
                    <a:pt x="172" y="198"/>
                    <a:pt x="275" y="106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9" y="33"/>
                    <a:pt x="348" y="24"/>
                    <a:pt x="356" y="0"/>
                  </a:cubicBezTo>
                  <a:cubicBezTo>
                    <a:pt x="356" y="0"/>
                    <a:pt x="356" y="0"/>
                    <a:pt x="356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6">
              <a:extLst>
                <a:ext uri="{FF2B5EF4-FFF2-40B4-BE49-F238E27FC236}">
                  <a16:creationId xmlns:a16="http://schemas.microsoft.com/office/drawing/2014/main" id="{2A3958A4-3C19-4F15-9C32-679E67EA0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" y="2144"/>
              <a:ext cx="268" cy="186"/>
            </a:xfrm>
            <a:custGeom>
              <a:avLst/>
              <a:gdLst>
                <a:gd name="T0" fmla="*/ 129 w 151"/>
                <a:gd name="T1" fmla="*/ 0 h 105"/>
                <a:gd name="T2" fmla="*/ 129 w 151"/>
                <a:gd name="T3" fmla="*/ 0 h 105"/>
                <a:gd name="T4" fmla="*/ 0 w 151"/>
                <a:gd name="T5" fmla="*/ 105 h 105"/>
                <a:gd name="T6" fmla="*/ 12 w 151"/>
                <a:gd name="T7" fmla="*/ 102 h 105"/>
                <a:gd name="T8" fmla="*/ 14 w 151"/>
                <a:gd name="T9" fmla="*/ 100 h 105"/>
                <a:gd name="T10" fmla="*/ 34 w 151"/>
                <a:gd name="T11" fmla="*/ 93 h 105"/>
                <a:gd name="T12" fmla="*/ 74 w 151"/>
                <a:gd name="T13" fmla="*/ 79 h 105"/>
                <a:gd name="T14" fmla="*/ 74 w 151"/>
                <a:gd name="T15" fmla="*/ 79 h 105"/>
                <a:gd name="T16" fmla="*/ 74 w 151"/>
                <a:gd name="T17" fmla="*/ 78 h 105"/>
                <a:gd name="T18" fmla="*/ 94 w 151"/>
                <a:gd name="T19" fmla="*/ 70 h 105"/>
                <a:gd name="T20" fmla="*/ 151 w 151"/>
                <a:gd name="T21" fmla="*/ 46 h 105"/>
                <a:gd name="T22" fmla="*/ 129 w 151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105">
                  <a:moveTo>
                    <a:pt x="129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1" y="60"/>
                    <a:pt x="0" y="105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21" y="97"/>
                    <a:pt x="28" y="95"/>
                    <a:pt x="34" y="93"/>
                  </a:cubicBezTo>
                  <a:cubicBezTo>
                    <a:pt x="54" y="86"/>
                    <a:pt x="69" y="81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">
              <a:extLst>
                <a:ext uri="{FF2B5EF4-FFF2-40B4-BE49-F238E27FC236}">
                  <a16:creationId xmlns:a16="http://schemas.microsoft.com/office/drawing/2014/main" id="{72A9133D-E7CC-4720-AD77-D87AC5276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" y="2284"/>
              <a:ext cx="110" cy="40"/>
            </a:xfrm>
            <a:custGeom>
              <a:avLst/>
              <a:gdLst>
                <a:gd name="T0" fmla="*/ 62 w 62"/>
                <a:gd name="T1" fmla="*/ 0 h 23"/>
                <a:gd name="T2" fmla="*/ 22 w 62"/>
                <a:gd name="T3" fmla="*/ 14 h 23"/>
                <a:gd name="T4" fmla="*/ 2 w 62"/>
                <a:gd name="T5" fmla="*/ 21 h 23"/>
                <a:gd name="T6" fmla="*/ 0 w 62"/>
                <a:gd name="T7" fmla="*/ 23 h 23"/>
                <a:gd name="T8" fmla="*/ 8 w 62"/>
                <a:gd name="T9" fmla="*/ 21 h 23"/>
                <a:gd name="T10" fmla="*/ 23 w 62"/>
                <a:gd name="T11" fmla="*/ 16 h 23"/>
                <a:gd name="T12" fmla="*/ 53 w 62"/>
                <a:gd name="T13" fmla="*/ 4 h 23"/>
                <a:gd name="T14" fmla="*/ 62 w 62"/>
                <a:gd name="T15" fmla="*/ 0 h 23"/>
                <a:gd name="T16" fmla="*/ 62 w 6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3">
                  <a:moveTo>
                    <a:pt x="62" y="0"/>
                  </a:moveTo>
                  <a:cubicBezTo>
                    <a:pt x="57" y="2"/>
                    <a:pt x="42" y="7"/>
                    <a:pt x="22" y="14"/>
                  </a:cubicBezTo>
                  <a:cubicBezTo>
                    <a:pt x="16" y="16"/>
                    <a:pt x="9" y="18"/>
                    <a:pt x="2" y="21"/>
                  </a:cubicBezTo>
                  <a:cubicBezTo>
                    <a:pt x="2" y="22"/>
                    <a:pt x="1" y="22"/>
                    <a:pt x="0" y="2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3" y="19"/>
                    <a:pt x="18" y="17"/>
                    <a:pt x="23" y="16"/>
                  </a:cubicBezTo>
                  <a:cubicBezTo>
                    <a:pt x="36" y="11"/>
                    <a:pt x="46" y="7"/>
                    <a:pt x="53" y="4"/>
                  </a:cubicBezTo>
                  <a:cubicBezTo>
                    <a:pt x="57" y="2"/>
                    <a:pt x="60" y="1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6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8">
              <a:extLst>
                <a:ext uri="{FF2B5EF4-FFF2-40B4-BE49-F238E27FC236}">
                  <a16:creationId xmlns:a16="http://schemas.microsoft.com/office/drawing/2014/main" id="{48F44205-7F40-4233-9E62-13088FE41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" y="2229"/>
              <a:ext cx="400" cy="158"/>
            </a:xfrm>
            <a:custGeom>
              <a:avLst/>
              <a:gdLst>
                <a:gd name="T0" fmla="*/ 225 w 225"/>
                <a:gd name="T1" fmla="*/ 30 h 89"/>
                <a:gd name="T2" fmla="*/ 222 w 225"/>
                <a:gd name="T3" fmla="*/ 31 h 89"/>
                <a:gd name="T4" fmla="*/ 213 w 225"/>
                <a:gd name="T5" fmla="*/ 35 h 89"/>
                <a:gd name="T6" fmla="*/ 183 w 225"/>
                <a:gd name="T7" fmla="*/ 47 h 89"/>
                <a:gd name="T8" fmla="*/ 168 w 225"/>
                <a:gd name="T9" fmla="*/ 52 h 89"/>
                <a:gd name="T10" fmla="*/ 159 w 225"/>
                <a:gd name="T11" fmla="*/ 56 h 89"/>
                <a:gd name="T12" fmla="*/ 139 w 225"/>
                <a:gd name="T13" fmla="*/ 63 h 89"/>
                <a:gd name="T14" fmla="*/ 89 w 225"/>
                <a:gd name="T15" fmla="*/ 79 h 89"/>
                <a:gd name="T16" fmla="*/ 62 w 225"/>
                <a:gd name="T17" fmla="*/ 86 h 89"/>
                <a:gd name="T18" fmla="*/ 49 w 225"/>
                <a:gd name="T19" fmla="*/ 88 h 89"/>
                <a:gd name="T20" fmla="*/ 46 w 225"/>
                <a:gd name="T21" fmla="*/ 88 h 89"/>
                <a:gd name="T22" fmla="*/ 42 w 225"/>
                <a:gd name="T23" fmla="*/ 87 h 89"/>
                <a:gd name="T24" fmla="*/ 36 w 225"/>
                <a:gd name="T25" fmla="*/ 83 h 89"/>
                <a:gd name="T26" fmla="*/ 22 w 225"/>
                <a:gd name="T27" fmla="*/ 63 h 89"/>
                <a:gd name="T28" fmla="*/ 13 w 225"/>
                <a:gd name="T29" fmla="*/ 43 h 89"/>
                <a:gd name="T30" fmla="*/ 3 w 225"/>
                <a:gd name="T31" fmla="*/ 12 h 89"/>
                <a:gd name="T32" fmla="*/ 0 w 225"/>
                <a:gd name="T33" fmla="*/ 0 h 89"/>
                <a:gd name="T34" fmla="*/ 4 w 225"/>
                <a:gd name="T35" fmla="*/ 11 h 89"/>
                <a:gd name="T36" fmla="*/ 15 w 225"/>
                <a:gd name="T37" fmla="*/ 42 h 89"/>
                <a:gd name="T38" fmla="*/ 24 w 225"/>
                <a:gd name="T39" fmla="*/ 62 h 89"/>
                <a:gd name="T40" fmla="*/ 30 w 225"/>
                <a:gd name="T41" fmla="*/ 72 h 89"/>
                <a:gd name="T42" fmla="*/ 38 w 225"/>
                <a:gd name="T43" fmla="*/ 81 h 89"/>
                <a:gd name="T44" fmla="*/ 43 w 225"/>
                <a:gd name="T45" fmla="*/ 85 h 89"/>
                <a:gd name="T46" fmla="*/ 46 w 225"/>
                <a:gd name="T47" fmla="*/ 85 h 89"/>
                <a:gd name="T48" fmla="*/ 49 w 225"/>
                <a:gd name="T49" fmla="*/ 86 h 89"/>
                <a:gd name="T50" fmla="*/ 62 w 225"/>
                <a:gd name="T51" fmla="*/ 83 h 89"/>
                <a:gd name="T52" fmla="*/ 88 w 225"/>
                <a:gd name="T53" fmla="*/ 76 h 89"/>
                <a:gd name="T54" fmla="*/ 138 w 225"/>
                <a:gd name="T55" fmla="*/ 60 h 89"/>
                <a:gd name="T56" fmla="*/ 148 w 225"/>
                <a:gd name="T57" fmla="*/ 57 h 89"/>
                <a:gd name="T58" fmla="*/ 148 w 225"/>
                <a:gd name="T59" fmla="*/ 57 h 89"/>
                <a:gd name="T60" fmla="*/ 162 w 225"/>
                <a:gd name="T61" fmla="*/ 52 h 89"/>
                <a:gd name="T62" fmla="*/ 182 w 225"/>
                <a:gd name="T63" fmla="*/ 45 h 89"/>
                <a:gd name="T64" fmla="*/ 222 w 225"/>
                <a:gd name="T65" fmla="*/ 31 h 89"/>
                <a:gd name="T66" fmla="*/ 225 w 225"/>
                <a:gd name="T67" fmla="*/ 3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5" h="89">
                  <a:moveTo>
                    <a:pt x="225" y="30"/>
                  </a:moveTo>
                  <a:cubicBezTo>
                    <a:pt x="224" y="30"/>
                    <a:pt x="224" y="30"/>
                    <a:pt x="222" y="31"/>
                  </a:cubicBezTo>
                  <a:cubicBezTo>
                    <a:pt x="220" y="32"/>
                    <a:pt x="217" y="33"/>
                    <a:pt x="213" y="35"/>
                  </a:cubicBezTo>
                  <a:cubicBezTo>
                    <a:pt x="206" y="38"/>
                    <a:pt x="196" y="42"/>
                    <a:pt x="183" y="47"/>
                  </a:cubicBezTo>
                  <a:cubicBezTo>
                    <a:pt x="178" y="48"/>
                    <a:pt x="173" y="50"/>
                    <a:pt x="168" y="52"/>
                  </a:cubicBezTo>
                  <a:cubicBezTo>
                    <a:pt x="165" y="53"/>
                    <a:pt x="162" y="54"/>
                    <a:pt x="159" y="56"/>
                  </a:cubicBezTo>
                  <a:cubicBezTo>
                    <a:pt x="152" y="58"/>
                    <a:pt x="146" y="60"/>
                    <a:pt x="139" y="63"/>
                  </a:cubicBezTo>
                  <a:cubicBezTo>
                    <a:pt x="123" y="68"/>
                    <a:pt x="106" y="74"/>
                    <a:pt x="89" y="79"/>
                  </a:cubicBezTo>
                  <a:cubicBezTo>
                    <a:pt x="80" y="82"/>
                    <a:pt x="71" y="84"/>
                    <a:pt x="62" y="86"/>
                  </a:cubicBezTo>
                  <a:cubicBezTo>
                    <a:pt x="58" y="87"/>
                    <a:pt x="54" y="88"/>
                    <a:pt x="49" y="88"/>
                  </a:cubicBezTo>
                  <a:cubicBezTo>
                    <a:pt x="48" y="89"/>
                    <a:pt x="47" y="88"/>
                    <a:pt x="46" y="88"/>
                  </a:cubicBezTo>
                  <a:cubicBezTo>
                    <a:pt x="44" y="88"/>
                    <a:pt x="43" y="88"/>
                    <a:pt x="42" y="87"/>
                  </a:cubicBezTo>
                  <a:cubicBezTo>
                    <a:pt x="40" y="86"/>
                    <a:pt x="38" y="85"/>
                    <a:pt x="36" y="83"/>
                  </a:cubicBezTo>
                  <a:cubicBezTo>
                    <a:pt x="30" y="77"/>
                    <a:pt x="26" y="70"/>
                    <a:pt x="22" y="63"/>
                  </a:cubicBezTo>
                  <a:cubicBezTo>
                    <a:pt x="19" y="56"/>
                    <a:pt x="16" y="49"/>
                    <a:pt x="13" y="43"/>
                  </a:cubicBezTo>
                  <a:cubicBezTo>
                    <a:pt x="8" y="30"/>
                    <a:pt x="5" y="19"/>
                    <a:pt x="3" y="12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0" y="0"/>
                    <a:pt x="1" y="4"/>
                    <a:pt x="4" y="11"/>
                  </a:cubicBezTo>
                  <a:cubicBezTo>
                    <a:pt x="6" y="19"/>
                    <a:pt x="10" y="30"/>
                    <a:pt x="15" y="42"/>
                  </a:cubicBezTo>
                  <a:cubicBezTo>
                    <a:pt x="18" y="48"/>
                    <a:pt x="21" y="55"/>
                    <a:pt x="24" y="62"/>
                  </a:cubicBezTo>
                  <a:cubicBezTo>
                    <a:pt x="26" y="65"/>
                    <a:pt x="28" y="69"/>
                    <a:pt x="30" y="72"/>
                  </a:cubicBezTo>
                  <a:cubicBezTo>
                    <a:pt x="33" y="75"/>
                    <a:pt x="35" y="79"/>
                    <a:pt x="38" y="81"/>
                  </a:cubicBezTo>
                  <a:cubicBezTo>
                    <a:pt x="40" y="83"/>
                    <a:pt x="41" y="84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6"/>
                    <a:pt x="49" y="86"/>
                  </a:cubicBezTo>
                  <a:cubicBezTo>
                    <a:pt x="53" y="85"/>
                    <a:pt x="57" y="84"/>
                    <a:pt x="62" y="83"/>
                  </a:cubicBezTo>
                  <a:cubicBezTo>
                    <a:pt x="70" y="81"/>
                    <a:pt x="79" y="79"/>
                    <a:pt x="88" y="76"/>
                  </a:cubicBezTo>
                  <a:cubicBezTo>
                    <a:pt x="105" y="71"/>
                    <a:pt x="122" y="66"/>
                    <a:pt x="138" y="60"/>
                  </a:cubicBezTo>
                  <a:cubicBezTo>
                    <a:pt x="142" y="59"/>
                    <a:pt x="145" y="58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53" y="55"/>
                    <a:pt x="158" y="53"/>
                    <a:pt x="162" y="52"/>
                  </a:cubicBezTo>
                  <a:cubicBezTo>
                    <a:pt x="169" y="49"/>
                    <a:pt x="176" y="47"/>
                    <a:pt x="182" y="45"/>
                  </a:cubicBezTo>
                  <a:cubicBezTo>
                    <a:pt x="202" y="38"/>
                    <a:pt x="217" y="33"/>
                    <a:pt x="222" y="31"/>
                  </a:cubicBezTo>
                  <a:cubicBezTo>
                    <a:pt x="224" y="30"/>
                    <a:pt x="224" y="30"/>
                    <a:pt x="225" y="30"/>
                  </a:cubicBezTo>
                  <a:close/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">
              <a:extLst>
                <a:ext uri="{FF2B5EF4-FFF2-40B4-BE49-F238E27FC236}">
                  <a16:creationId xmlns:a16="http://schemas.microsoft.com/office/drawing/2014/main" id="{F60DADAF-5617-43B4-BD80-AD5F9BF5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1830"/>
              <a:ext cx="295" cy="212"/>
            </a:xfrm>
            <a:custGeom>
              <a:avLst/>
              <a:gdLst>
                <a:gd name="T0" fmla="*/ 163 w 166"/>
                <a:gd name="T1" fmla="*/ 0 h 120"/>
                <a:gd name="T2" fmla="*/ 0 w 166"/>
                <a:gd name="T3" fmla="*/ 64 h 120"/>
                <a:gd name="T4" fmla="*/ 0 w 166"/>
                <a:gd name="T5" fmla="*/ 90 h 120"/>
                <a:gd name="T6" fmla="*/ 152 w 166"/>
                <a:gd name="T7" fmla="*/ 120 h 120"/>
                <a:gd name="T8" fmla="*/ 166 w 166"/>
                <a:gd name="T9" fmla="*/ 42 h 120"/>
                <a:gd name="T10" fmla="*/ 163 w 166"/>
                <a:gd name="T11" fmla="*/ 0 h 120"/>
                <a:gd name="T12" fmla="*/ 163 w 166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20">
                  <a:moveTo>
                    <a:pt x="163" y="0"/>
                  </a:moveTo>
                  <a:cubicBezTo>
                    <a:pt x="128" y="62"/>
                    <a:pt x="5" y="64"/>
                    <a:pt x="0" y="6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62" y="96"/>
                    <a:pt x="166" y="69"/>
                    <a:pt x="166" y="42"/>
                  </a:cubicBezTo>
                  <a:cubicBezTo>
                    <a:pt x="166" y="28"/>
                    <a:pt x="165" y="14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EF6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0">
              <a:extLst>
                <a:ext uri="{FF2B5EF4-FFF2-40B4-BE49-F238E27FC236}">
                  <a16:creationId xmlns:a16="http://schemas.microsoft.com/office/drawing/2014/main" id="{C1760319-E984-463D-911D-16120DD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" y="1909"/>
              <a:ext cx="96" cy="80"/>
            </a:xfrm>
            <a:custGeom>
              <a:avLst/>
              <a:gdLst>
                <a:gd name="T0" fmla="*/ 0 w 54"/>
                <a:gd name="T1" fmla="*/ 0 h 45"/>
                <a:gd name="T2" fmla="*/ 0 w 54"/>
                <a:gd name="T3" fmla="*/ 0 h 45"/>
                <a:gd name="T4" fmla="*/ 0 w 54"/>
                <a:gd name="T5" fmla="*/ 3 h 45"/>
                <a:gd name="T6" fmla="*/ 13 w 54"/>
                <a:gd name="T7" fmla="*/ 45 h 45"/>
                <a:gd name="T8" fmla="*/ 54 w 54"/>
                <a:gd name="T9" fmla="*/ 45 h 45"/>
                <a:gd name="T10" fmla="*/ 54 w 54"/>
                <a:gd name="T11" fmla="*/ 45 h 45"/>
                <a:gd name="T12" fmla="*/ 54 w 54"/>
                <a:gd name="T13" fmla="*/ 19 h 45"/>
                <a:gd name="T14" fmla="*/ 38 w 54"/>
                <a:gd name="T15" fmla="*/ 21 h 45"/>
                <a:gd name="T16" fmla="*/ 0 w 54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5"/>
                    <a:pt x="13" y="45"/>
                    <a:pt x="13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47" y="21"/>
                    <a:pt x="38" y="21"/>
                  </a:cubicBezTo>
                  <a:cubicBezTo>
                    <a:pt x="23" y="21"/>
                    <a:pt x="3" y="17"/>
                    <a:pt x="0" y="0"/>
                  </a:cubicBezTo>
                </a:path>
              </a:pathLst>
            </a:custGeom>
            <a:solidFill>
              <a:srgbClr val="F3B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1">
              <a:extLst>
                <a:ext uri="{FF2B5EF4-FFF2-40B4-BE49-F238E27FC236}">
                  <a16:creationId xmlns:a16="http://schemas.microsoft.com/office/drawing/2014/main" id="{EE37794A-970C-4ADF-BB40-EE3995F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" y="1773"/>
              <a:ext cx="55" cy="289"/>
            </a:xfrm>
            <a:custGeom>
              <a:avLst/>
              <a:gdLst>
                <a:gd name="T0" fmla="*/ 21 w 31"/>
                <a:gd name="T1" fmla="*/ 0 h 163"/>
                <a:gd name="T2" fmla="*/ 12 w 31"/>
                <a:gd name="T3" fmla="*/ 32 h 163"/>
                <a:gd name="T4" fmla="*/ 15 w 31"/>
                <a:gd name="T5" fmla="*/ 74 h 163"/>
                <a:gd name="T6" fmla="*/ 15 w 31"/>
                <a:gd name="T7" fmla="*/ 74 h 163"/>
                <a:gd name="T8" fmla="*/ 1 w 31"/>
                <a:gd name="T9" fmla="*/ 152 h 163"/>
                <a:gd name="T10" fmla="*/ 0 w 31"/>
                <a:gd name="T11" fmla="*/ 153 h 163"/>
                <a:gd name="T12" fmla="*/ 0 w 31"/>
                <a:gd name="T13" fmla="*/ 156 h 163"/>
                <a:gd name="T14" fmla="*/ 8 w 31"/>
                <a:gd name="T15" fmla="*/ 163 h 163"/>
                <a:gd name="T16" fmla="*/ 16 w 31"/>
                <a:gd name="T17" fmla="*/ 157 h 163"/>
                <a:gd name="T18" fmla="*/ 31 w 31"/>
                <a:gd name="T19" fmla="*/ 74 h 163"/>
                <a:gd name="T20" fmla="*/ 21 w 31"/>
                <a:gd name="T21" fmla="*/ 0 h 163"/>
                <a:gd name="T22" fmla="*/ 2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21" y="0"/>
                  </a:moveTo>
                  <a:cubicBezTo>
                    <a:pt x="20" y="12"/>
                    <a:pt x="12" y="32"/>
                    <a:pt x="12" y="32"/>
                  </a:cubicBezTo>
                  <a:cubicBezTo>
                    <a:pt x="14" y="46"/>
                    <a:pt x="15" y="60"/>
                    <a:pt x="15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101"/>
                    <a:pt x="11" y="128"/>
                    <a:pt x="1" y="15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4"/>
                    <a:pt x="0" y="155"/>
                    <a:pt x="0" y="156"/>
                  </a:cubicBezTo>
                  <a:cubicBezTo>
                    <a:pt x="0" y="160"/>
                    <a:pt x="4" y="163"/>
                    <a:pt x="8" y="163"/>
                  </a:cubicBezTo>
                  <a:cubicBezTo>
                    <a:pt x="11" y="163"/>
                    <a:pt x="15" y="161"/>
                    <a:pt x="16" y="157"/>
                  </a:cubicBezTo>
                  <a:cubicBezTo>
                    <a:pt x="27" y="132"/>
                    <a:pt x="31" y="103"/>
                    <a:pt x="31" y="74"/>
                  </a:cubicBezTo>
                  <a:cubicBezTo>
                    <a:pt x="31" y="49"/>
                    <a:pt x="28" y="23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3B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278C3FB6-D32D-42C6-8674-2FCECE4EE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" y="1904"/>
              <a:ext cx="25" cy="138"/>
            </a:xfrm>
            <a:custGeom>
              <a:avLst/>
              <a:gdLst>
                <a:gd name="T0" fmla="*/ 14 w 14"/>
                <a:gd name="T1" fmla="*/ 0 h 78"/>
                <a:gd name="T2" fmla="*/ 0 w 14"/>
                <a:gd name="T3" fmla="*/ 78 h 78"/>
                <a:gd name="T4" fmla="*/ 0 w 14"/>
                <a:gd name="T5" fmla="*/ 78 h 78"/>
                <a:gd name="T6" fmla="*/ 14 w 14"/>
                <a:gd name="T7" fmla="*/ 0 h 78"/>
                <a:gd name="T8" fmla="*/ 14 w 1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14" y="0"/>
                  </a:moveTo>
                  <a:cubicBezTo>
                    <a:pt x="14" y="27"/>
                    <a:pt x="10" y="54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54"/>
                    <a:pt x="14" y="27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B8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3">
              <a:extLst>
                <a:ext uri="{FF2B5EF4-FFF2-40B4-BE49-F238E27FC236}">
                  <a16:creationId xmlns:a16="http://schemas.microsoft.com/office/drawing/2014/main" id="{E8944BDE-F543-44E8-B25B-53D98C621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" y="1369"/>
              <a:ext cx="580" cy="475"/>
            </a:xfrm>
            <a:custGeom>
              <a:avLst/>
              <a:gdLst>
                <a:gd name="T0" fmla="*/ 323 w 327"/>
                <a:gd name="T1" fmla="*/ 0 h 268"/>
                <a:gd name="T2" fmla="*/ 323 w 327"/>
                <a:gd name="T3" fmla="*/ 0 h 268"/>
                <a:gd name="T4" fmla="*/ 238 w 327"/>
                <a:gd name="T5" fmla="*/ 45 h 268"/>
                <a:gd name="T6" fmla="*/ 170 w 327"/>
                <a:gd name="T7" fmla="*/ 137 h 268"/>
                <a:gd name="T8" fmla="*/ 46 w 327"/>
                <a:gd name="T9" fmla="*/ 180 h 268"/>
                <a:gd name="T10" fmla="*/ 0 w 327"/>
                <a:gd name="T11" fmla="*/ 263 h 268"/>
                <a:gd name="T12" fmla="*/ 4 w 327"/>
                <a:gd name="T13" fmla="*/ 268 h 268"/>
                <a:gd name="T14" fmla="*/ 7 w 327"/>
                <a:gd name="T15" fmla="*/ 265 h 268"/>
                <a:gd name="T16" fmla="*/ 64 w 327"/>
                <a:gd name="T17" fmla="*/ 177 h 268"/>
                <a:gd name="T18" fmla="*/ 174 w 327"/>
                <a:gd name="T19" fmla="*/ 143 h 268"/>
                <a:gd name="T20" fmla="*/ 228 w 327"/>
                <a:gd name="T21" fmla="*/ 75 h 268"/>
                <a:gd name="T22" fmla="*/ 323 w 327"/>
                <a:gd name="T23" fmla="*/ 7 h 268"/>
                <a:gd name="T24" fmla="*/ 323 w 327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268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290" y="1"/>
                    <a:pt x="258" y="20"/>
                    <a:pt x="238" y="45"/>
                  </a:cubicBezTo>
                  <a:cubicBezTo>
                    <a:pt x="211" y="76"/>
                    <a:pt x="211" y="117"/>
                    <a:pt x="170" y="137"/>
                  </a:cubicBezTo>
                  <a:cubicBezTo>
                    <a:pt x="130" y="156"/>
                    <a:pt x="83" y="154"/>
                    <a:pt x="46" y="180"/>
                  </a:cubicBezTo>
                  <a:cubicBezTo>
                    <a:pt x="18" y="199"/>
                    <a:pt x="7" y="232"/>
                    <a:pt x="0" y="263"/>
                  </a:cubicBezTo>
                  <a:cubicBezTo>
                    <a:pt x="0" y="266"/>
                    <a:pt x="2" y="268"/>
                    <a:pt x="4" y="268"/>
                  </a:cubicBezTo>
                  <a:cubicBezTo>
                    <a:pt x="6" y="268"/>
                    <a:pt x="7" y="267"/>
                    <a:pt x="7" y="265"/>
                  </a:cubicBezTo>
                  <a:cubicBezTo>
                    <a:pt x="16" y="228"/>
                    <a:pt x="29" y="196"/>
                    <a:pt x="64" y="177"/>
                  </a:cubicBezTo>
                  <a:cubicBezTo>
                    <a:pt x="98" y="159"/>
                    <a:pt x="139" y="158"/>
                    <a:pt x="174" y="143"/>
                  </a:cubicBezTo>
                  <a:cubicBezTo>
                    <a:pt x="204" y="130"/>
                    <a:pt x="215" y="103"/>
                    <a:pt x="228" y="75"/>
                  </a:cubicBezTo>
                  <a:cubicBezTo>
                    <a:pt x="245" y="38"/>
                    <a:pt x="281" y="9"/>
                    <a:pt x="323" y="7"/>
                  </a:cubicBezTo>
                  <a:cubicBezTo>
                    <a:pt x="327" y="7"/>
                    <a:pt x="327" y="0"/>
                    <a:pt x="323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4">
              <a:extLst>
                <a:ext uri="{FF2B5EF4-FFF2-40B4-BE49-F238E27FC236}">
                  <a16:creationId xmlns:a16="http://schemas.microsoft.com/office/drawing/2014/main" id="{FA2982A2-E14A-4330-894B-8BFE5F9C1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3" y="1292"/>
              <a:ext cx="641" cy="371"/>
            </a:xfrm>
            <a:custGeom>
              <a:avLst/>
              <a:gdLst>
                <a:gd name="T0" fmla="*/ 355 w 361"/>
                <a:gd name="T1" fmla="*/ 0 h 209"/>
                <a:gd name="T2" fmla="*/ 354 w 361"/>
                <a:gd name="T3" fmla="*/ 1 h 209"/>
                <a:gd name="T4" fmla="*/ 239 w 361"/>
                <a:gd name="T5" fmla="*/ 66 h 209"/>
                <a:gd name="T6" fmla="*/ 120 w 361"/>
                <a:gd name="T7" fmla="*/ 80 h 209"/>
                <a:gd name="T8" fmla="*/ 1 w 361"/>
                <a:gd name="T9" fmla="*/ 205 h 209"/>
                <a:gd name="T10" fmla="*/ 4 w 361"/>
                <a:gd name="T11" fmla="*/ 209 h 209"/>
                <a:gd name="T12" fmla="*/ 8 w 361"/>
                <a:gd name="T13" fmla="*/ 205 h 209"/>
                <a:gd name="T14" fmla="*/ 146 w 361"/>
                <a:gd name="T15" fmla="*/ 82 h 209"/>
                <a:gd name="T16" fmla="*/ 258 w 361"/>
                <a:gd name="T17" fmla="*/ 69 h 209"/>
                <a:gd name="T18" fmla="*/ 357 w 361"/>
                <a:gd name="T19" fmla="*/ 7 h 209"/>
                <a:gd name="T20" fmla="*/ 355 w 361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09">
                  <a:moveTo>
                    <a:pt x="355" y="0"/>
                  </a:moveTo>
                  <a:cubicBezTo>
                    <a:pt x="355" y="0"/>
                    <a:pt x="354" y="1"/>
                    <a:pt x="354" y="1"/>
                  </a:cubicBezTo>
                  <a:cubicBezTo>
                    <a:pt x="315" y="25"/>
                    <a:pt x="286" y="58"/>
                    <a:pt x="239" y="66"/>
                  </a:cubicBezTo>
                  <a:cubicBezTo>
                    <a:pt x="199" y="73"/>
                    <a:pt x="159" y="69"/>
                    <a:pt x="120" y="80"/>
                  </a:cubicBezTo>
                  <a:cubicBezTo>
                    <a:pt x="58" y="97"/>
                    <a:pt x="7" y="139"/>
                    <a:pt x="1" y="205"/>
                  </a:cubicBezTo>
                  <a:cubicBezTo>
                    <a:pt x="0" y="208"/>
                    <a:pt x="2" y="209"/>
                    <a:pt x="4" y="209"/>
                  </a:cubicBezTo>
                  <a:cubicBezTo>
                    <a:pt x="6" y="209"/>
                    <a:pt x="8" y="208"/>
                    <a:pt x="8" y="205"/>
                  </a:cubicBezTo>
                  <a:cubicBezTo>
                    <a:pt x="15" y="131"/>
                    <a:pt x="79" y="95"/>
                    <a:pt x="146" y="82"/>
                  </a:cubicBezTo>
                  <a:cubicBezTo>
                    <a:pt x="183" y="74"/>
                    <a:pt x="221" y="79"/>
                    <a:pt x="258" y="69"/>
                  </a:cubicBezTo>
                  <a:cubicBezTo>
                    <a:pt x="297" y="60"/>
                    <a:pt x="324" y="28"/>
                    <a:pt x="357" y="7"/>
                  </a:cubicBezTo>
                  <a:cubicBezTo>
                    <a:pt x="361" y="5"/>
                    <a:pt x="359" y="0"/>
                    <a:pt x="355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FC1372F5-8F47-422C-B9A8-9FFA23034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1933"/>
              <a:ext cx="484" cy="269"/>
            </a:xfrm>
            <a:custGeom>
              <a:avLst/>
              <a:gdLst>
                <a:gd name="T0" fmla="*/ 268 w 273"/>
                <a:gd name="T1" fmla="*/ 0 h 152"/>
                <a:gd name="T2" fmla="*/ 265 w 273"/>
                <a:gd name="T3" fmla="*/ 3 h 152"/>
                <a:gd name="T4" fmla="*/ 211 w 273"/>
                <a:gd name="T5" fmla="*/ 46 h 152"/>
                <a:gd name="T6" fmla="*/ 135 w 273"/>
                <a:gd name="T7" fmla="*/ 66 h 152"/>
                <a:gd name="T8" fmla="*/ 4 w 273"/>
                <a:gd name="T9" fmla="*/ 144 h 152"/>
                <a:gd name="T10" fmla="*/ 4 w 273"/>
                <a:gd name="T11" fmla="*/ 144 h 152"/>
                <a:gd name="T12" fmla="*/ 4 w 273"/>
                <a:gd name="T13" fmla="*/ 152 h 152"/>
                <a:gd name="T14" fmla="*/ 4 w 273"/>
                <a:gd name="T15" fmla="*/ 152 h 152"/>
                <a:gd name="T16" fmla="*/ 68 w 273"/>
                <a:gd name="T17" fmla="*/ 122 h 152"/>
                <a:gd name="T18" fmla="*/ 98 w 273"/>
                <a:gd name="T19" fmla="*/ 94 h 152"/>
                <a:gd name="T20" fmla="*/ 155 w 273"/>
                <a:gd name="T21" fmla="*/ 70 h 152"/>
                <a:gd name="T22" fmla="*/ 228 w 273"/>
                <a:gd name="T23" fmla="*/ 46 h 152"/>
                <a:gd name="T24" fmla="*/ 272 w 273"/>
                <a:gd name="T25" fmla="*/ 5 h 152"/>
                <a:gd name="T26" fmla="*/ 268 w 273"/>
                <a:gd name="T2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52">
                  <a:moveTo>
                    <a:pt x="268" y="0"/>
                  </a:moveTo>
                  <a:cubicBezTo>
                    <a:pt x="267" y="0"/>
                    <a:pt x="265" y="1"/>
                    <a:pt x="265" y="3"/>
                  </a:cubicBezTo>
                  <a:cubicBezTo>
                    <a:pt x="257" y="24"/>
                    <a:pt x="230" y="37"/>
                    <a:pt x="211" y="46"/>
                  </a:cubicBezTo>
                  <a:cubicBezTo>
                    <a:pt x="186" y="58"/>
                    <a:pt x="162" y="60"/>
                    <a:pt x="135" y="66"/>
                  </a:cubicBezTo>
                  <a:cubicBezTo>
                    <a:pt x="83" y="78"/>
                    <a:pt x="61" y="144"/>
                    <a:pt x="4" y="144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0" y="144"/>
                    <a:pt x="0" y="152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30" y="152"/>
                    <a:pt x="50" y="138"/>
                    <a:pt x="68" y="122"/>
                  </a:cubicBezTo>
                  <a:cubicBezTo>
                    <a:pt x="79" y="113"/>
                    <a:pt x="88" y="103"/>
                    <a:pt x="98" y="94"/>
                  </a:cubicBezTo>
                  <a:cubicBezTo>
                    <a:pt x="115" y="79"/>
                    <a:pt x="134" y="73"/>
                    <a:pt x="155" y="70"/>
                  </a:cubicBezTo>
                  <a:cubicBezTo>
                    <a:pt x="182" y="66"/>
                    <a:pt x="204" y="59"/>
                    <a:pt x="228" y="46"/>
                  </a:cubicBezTo>
                  <a:cubicBezTo>
                    <a:pt x="245" y="36"/>
                    <a:pt x="265" y="24"/>
                    <a:pt x="272" y="5"/>
                  </a:cubicBezTo>
                  <a:cubicBezTo>
                    <a:pt x="273" y="2"/>
                    <a:pt x="271" y="0"/>
                    <a:pt x="268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6">
              <a:extLst>
                <a:ext uri="{FF2B5EF4-FFF2-40B4-BE49-F238E27FC236}">
                  <a16:creationId xmlns:a16="http://schemas.microsoft.com/office/drawing/2014/main" id="{F281F091-C6BA-4E08-BFF1-341A88C63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" y="1459"/>
              <a:ext cx="293" cy="202"/>
            </a:xfrm>
            <a:custGeom>
              <a:avLst/>
              <a:gdLst>
                <a:gd name="T0" fmla="*/ 160 w 165"/>
                <a:gd name="T1" fmla="*/ 0 h 114"/>
                <a:gd name="T2" fmla="*/ 157 w 165"/>
                <a:gd name="T3" fmla="*/ 2 h 114"/>
                <a:gd name="T4" fmla="*/ 125 w 165"/>
                <a:gd name="T5" fmla="*/ 44 h 114"/>
                <a:gd name="T6" fmla="*/ 74 w 165"/>
                <a:gd name="T7" fmla="*/ 67 h 114"/>
                <a:gd name="T8" fmla="*/ 2 w 165"/>
                <a:gd name="T9" fmla="*/ 108 h 114"/>
                <a:gd name="T10" fmla="*/ 5 w 165"/>
                <a:gd name="T11" fmla="*/ 114 h 114"/>
                <a:gd name="T12" fmla="*/ 7 w 165"/>
                <a:gd name="T13" fmla="*/ 113 h 114"/>
                <a:gd name="T14" fmla="*/ 102 w 165"/>
                <a:gd name="T15" fmla="*/ 64 h 114"/>
                <a:gd name="T16" fmla="*/ 138 w 165"/>
                <a:gd name="T17" fmla="*/ 42 h 114"/>
                <a:gd name="T18" fmla="*/ 163 w 165"/>
                <a:gd name="T19" fmla="*/ 6 h 114"/>
                <a:gd name="T20" fmla="*/ 160 w 165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14">
                  <a:moveTo>
                    <a:pt x="160" y="0"/>
                  </a:moveTo>
                  <a:cubicBezTo>
                    <a:pt x="159" y="0"/>
                    <a:pt x="158" y="1"/>
                    <a:pt x="157" y="2"/>
                  </a:cubicBezTo>
                  <a:cubicBezTo>
                    <a:pt x="147" y="17"/>
                    <a:pt x="140" y="32"/>
                    <a:pt x="125" y="44"/>
                  </a:cubicBezTo>
                  <a:cubicBezTo>
                    <a:pt x="110" y="55"/>
                    <a:pt x="91" y="61"/>
                    <a:pt x="74" y="67"/>
                  </a:cubicBezTo>
                  <a:cubicBezTo>
                    <a:pt x="46" y="76"/>
                    <a:pt x="21" y="85"/>
                    <a:pt x="2" y="108"/>
                  </a:cubicBezTo>
                  <a:cubicBezTo>
                    <a:pt x="0" y="110"/>
                    <a:pt x="2" y="114"/>
                    <a:pt x="5" y="114"/>
                  </a:cubicBezTo>
                  <a:cubicBezTo>
                    <a:pt x="6" y="114"/>
                    <a:pt x="7" y="114"/>
                    <a:pt x="7" y="113"/>
                  </a:cubicBezTo>
                  <a:cubicBezTo>
                    <a:pt x="32" y="83"/>
                    <a:pt x="69" y="78"/>
                    <a:pt x="102" y="64"/>
                  </a:cubicBezTo>
                  <a:cubicBezTo>
                    <a:pt x="115" y="59"/>
                    <a:pt x="127" y="52"/>
                    <a:pt x="138" y="42"/>
                  </a:cubicBezTo>
                  <a:cubicBezTo>
                    <a:pt x="149" y="33"/>
                    <a:pt x="155" y="18"/>
                    <a:pt x="163" y="6"/>
                  </a:cubicBezTo>
                  <a:cubicBezTo>
                    <a:pt x="165" y="3"/>
                    <a:pt x="163" y="0"/>
                    <a:pt x="160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id="{4ADE8CAA-95BE-4BBE-86E1-341FC4FD2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2326"/>
              <a:ext cx="368" cy="351"/>
            </a:xfrm>
            <a:custGeom>
              <a:avLst/>
              <a:gdLst>
                <a:gd name="T0" fmla="*/ 29 w 207"/>
                <a:gd name="T1" fmla="*/ 0 h 198"/>
                <a:gd name="T2" fmla="*/ 20 w 207"/>
                <a:gd name="T3" fmla="*/ 83 h 198"/>
                <a:gd name="T4" fmla="*/ 30 w 207"/>
                <a:gd name="T5" fmla="*/ 120 h 198"/>
                <a:gd name="T6" fmla="*/ 39 w 207"/>
                <a:gd name="T7" fmla="*/ 137 h 198"/>
                <a:gd name="T8" fmla="*/ 45 w 207"/>
                <a:gd name="T9" fmla="*/ 145 h 198"/>
                <a:gd name="T10" fmla="*/ 52 w 207"/>
                <a:gd name="T11" fmla="*/ 151 h 198"/>
                <a:gd name="T12" fmla="*/ 123 w 207"/>
                <a:gd name="T13" fmla="*/ 178 h 198"/>
                <a:gd name="T14" fmla="*/ 207 w 207"/>
                <a:gd name="T15" fmla="*/ 175 h 198"/>
                <a:gd name="T16" fmla="*/ 166 w 207"/>
                <a:gd name="T17" fmla="*/ 191 h 198"/>
                <a:gd name="T18" fmla="*/ 122 w 207"/>
                <a:gd name="T19" fmla="*/ 197 h 198"/>
                <a:gd name="T20" fmla="*/ 77 w 207"/>
                <a:gd name="T21" fmla="*/ 192 h 198"/>
                <a:gd name="T22" fmla="*/ 35 w 207"/>
                <a:gd name="T23" fmla="*/ 169 h 198"/>
                <a:gd name="T24" fmla="*/ 27 w 207"/>
                <a:gd name="T25" fmla="*/ 160 h 198"/>
                <a:gd name="T26" fmla="*/ 20 w 207"/>
                <a:gd name="T27" fmla="*/ 150 h 198"/>
                <a:gd name="T28" fmla="*/ 9 w 207"/>
                <a:gd name="T29" fmla="*/ 129 h 198"/>
                <a:gd name="T30" fmla="*/ 1 w 207"/>
                <a:gd name="T31" fmla="*/ 83 h 198"/>
                <a:gd name="T32" fmla="*/ 9 w 207"/>
                <a:gd name="T33" fmla="*/ 39 h 198"/>
                <a:gd name="T34" fmla="*/ 29 w 207"/>
                <a:gd name="T3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198">
                  <a:moveTo>
                    <a:pt x="29" y="0"/>
                  </a:moveTo>
                  <a:cubicBezTo>
                    <a:pt x="21" y="28"/>
                    <a:pt x="17" y="56"/>
                    <a:pt x="20" y="83"/>
                  </a:cubicBezTo>
                  <a:cubicBezTo>
                    <a:pt x="21" y="96"/>
                    <a:pt x="24" y="109"/>
                    <a:pt x="30" y="120"/>
                  </a:cubicBezTo>
                  <a:cubicBezTo>
                    <a:pt x="32" y="126"/>
                    <a:pt x="35" y="132"/>
                    <a:pt x="39" y="137"/>
                  </a:cubicBezTo>
                  <a:cubicBezTo>
                    <a:pt x="41" y="140"/>
                    <a:pt x="43" y="142"/>
                    <a:pt x="45" y="145"/>
                  </a:cubicBezTo>
                  <a:cubicBezTo>
                    <a:pt x="47" y="147"/>
                    <a:pt x="49" y="149"/>
                    <a:pt x="52" y="151"/>
                  </a:cubicBezTo>
                  <a:cubicBezTo>
                    <a:pt x="70" y="168"/>
                    <a:pt x="96" y="176"/>
                    <a:pt x="123" y="178"/>
                  </a:cubicBezTo>
                  <a:cubicBezTo>
                    <a:pt x="150" y="181"/>
                    <a:pt x="179" y="179"/>
                    <a:pt x="207" y="175"/>
                  </a:cubicBezTo>
                  <a:cubicBezTo>
                    <a:pt x="195" y="182"/>
                    <a:pt x="181" y="187"/>
                    <a:pt x="166" y="191"/>
                  </a:cubicBezTo>
                  <a:cubicBezTo>
                    <a:pt x="152" y="194"/>
                    <a:pt x="138" y="197"/>
                    <a:pt x="122" y="197"/>
                  </a:cubicBezTo>
                  <a:cubicBezTo>
                    <a:pt x="107" y="198"/>
                    <a:pt x="92" y="196"/>
                    <a:pt x="77" y="192"/>
                  </a:cubicBezTo>
                  <a:cubicBezTo>
                    <a:pt x="62" y="188"/>
                    <a:pt x="47" y="180"/>
                    <a:pt x="35" y="169"/>
                  </a:cubicBezTo>
                  <a:cubicBezTo>
                    <a:pt x="32" y="166"/>
                    <a:pt x="29" y="163"/>
                    <a:pt x="27" y="160"/>
                  </a:cubicBezTo>
                  <a:cubicBezTo>
                    <a:pt x="24" y="157"/>
                    <a:pt x="22" y="154"/>
                    <a:pt x="20" y="150"/>
                  </a:cubicBezTo>
                  <a:cubicBezTo>
                    <a:pt x="15" y="144"/>
                    <a:pt x="12" y="137"/>
                    <a:pt x="9" y="129"/>
                  </a:cubicBezTo>
                  <a:cubicBezTo>
                    <a:pt x="3" y="114"/>
                    <a:pt x="0" y="99"/>
                    <a:pt x="1" y="83"/>
                  </a:cubicBezTo>
                  <a:cubicBezTo>
                    <a:pt x="1" y="68"/>
                    <a:pt x="4" y="53"/>
                    <a:pt x="9" y="39"/>
                  </a:cubicBezTo>
                  <a:cubicBezTo>
                    <a:pt x="14" y="25"/>
                    <a:pt x="20" y="12"/>
                    <a:pt x="29" y="0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88">
              <a:extLst>
                <a:ext uri="{FF2B5EF4-FFF2-40B4-BE49-F238E27FC236}">
                  <a16:creationId xmlns:a16="http://schemas.microsoft.com/office/drawing/2014/main" id="{4001CA7E-53CA-4B3F-A5E2-84979468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998"/>
              <a:ext cx="252" cy="254"/>
            </a:xfrm>
            <a:prstGeom prst="ellipse">
              <a:avLst/>
            </a:pr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9">
              <a:extLst>
                <a:ext uri="{FF2B5EF4-FFF2-40B4-BE49-F238E27FC236}">
                  <a16:creationId xmlns:a16="http://schemas.microsoft.com/office/drawing/2014/main" id="{4815E8D4-78FA-4B7C-B6BC-827FF9D21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" y="2055"/>
              <a:ext cx="170" cy="144"/>
            </a:xfrm>
            <a:custGeom>
              <a:avLst/>
              <a:gdLst>
                <a:gd name="T0" fmla="*/ 48 w 96"/>
                <a:gd name="T1" fmla="*/ 81 h 81"/>
                <a:gd name="T2" fmla="*/ 16 w 96"/>
                <a:gd name="T3" fmla="*/ 14 h 81"/>
                <a:gd name="T4" fmla="*/ 48 w 96"/>
                <a:gd name="T5" fmla="*/ 30 h 81"/>
                <a:gd name="T6" fmla="*/ 81 w 96"/>
                <a:gd name="T7" fmla="*/ 14 h 81"/>
                <a:gd name="T8" fmla="*/ 48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48" y="81"/>
                  </a:moveTo>
                  <a:cubicBezTo>
                    <a:pt x="6" y="63"/>
                    <a:pt x="0" y="24"/>
                    <a:pt x="16" y="14"/>
                  </a:cubicBezTo>
                  <a:cubicBezTo>
                    <a:pt x="37" y="0"/>
                    <a:pt x="48" y="30"/>
                    <a:pt x="48" y="30"/>
                  </a:cubicBezTo>
                  <a:cubicBezTo>
                    <a:pt x="48" y="30"/>
                    <a:pt x="60" y="0"/>
                    <a:pt x="81" y="14"/>
                  </a:cubicBezTo>
                  <a:cubicBezTo>
                    <a:pt x="96" y="24"/>
                    <a:pt x="91" y="63"/>
                    <a:pt x="48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0">
              <a:extLst>
                <a:ext uri="{FF2B5EF4-FFF2-40B4-BE49-F238E27FC236}">
                  <a16:creationId xmlns:a16="http://schemas.microsoft.com/office/drawing/2014/main" id="{4F60A8BC-D6F6-438F-AEE2-2D9D1CDE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2415"/>
              <a:ext cx="288" cy="287"/>
            </a:xfrm>
            <a:custGeom>
              <a:avLst/>
              <a:gdLst>
                <a:gd name="T0" fmla="*/ 148 w 162"/>
                <a:gd name="T1" fmla="*/ 55 h 162"/>
                <a:gd name="T2" fmla="*/ 107 w 162"/>
                <a:gd name="T3" fmla="*/ 148 h 162"/>
                <a:gd name="T4" fmla="*/ 15 w 162"/>
                <a:gd name="T5" fmla="*/ 107 h 162"/>
                <a:gd name="T6" fmla="*/ 55 w 162"/>
                <a:gd name="T7" fmla="*/ 14 h 162"/>
                <a:gd name="T8" fmla="*/ 148 w 162"/>
                <a:gd name="T9" fmla="*/ 5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48" y="55"/>
                  </a:moveTo>
                  <a:cubicBezTo>
                    <a:pt x="162" y="92"/>
                    <a:pt x="143" y="133"/>
                    <a:pt x="107" y="148"/>
                  </a:cubicBezTo>
                  <a:cubicBezTo>
                    <a:pt x="70" y="162"/>
                    <a:pt x="29" y="143"/>
                    <a:pt x="15" y="107"/>
                  </a:cubicBezTo>
                  <a:cubicBezTo>
                    <a:pt x="0" y="70"/>
                    <a:pt x="19" y="29"/>
                    <a:pt x="55" y="14"/>
                  </a:cubicBezTo>
                  <a:cubicBezTo>
                    <a:pt x="92" y="0"/>
                    <a:pt x="133" y="19"/>
                    <a:pt x="148" y="55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">
              <a:extLst>
                <a:ext uri="{FF2B5EF4-FFF2-40B4-BE49-F238E27FC236}">
                  <a16:creationId xmlns:a16="http://schemas.microsoft.com/office/drawing/2014/main" id="{2BE870B9-99AC-45C8-ABE4-DF8F0EE02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2486"/>
              <a:ext cx="173" cy="142"/>
            </a:xfrm>
            <a:custGeom>
              <a:avLst/>
              <a:gdLst>
                <a:gd name="T0" fmla="*/ 65 w 98"/>
                <a:gd name="T1" fmla="*/ 80 h 80"/>
                <a:gd name="T2" fmla="*/ 10 w 98"/>
                <a:gd name="T3" fmla="*/ 29 h 80"/>
                <a:gd name="T4" fmla="*/ 47 w 98"/>
                <a:gd name="T5" fmla="*/ 32 h 80"/>
                <a:gd name="T6" fmla="*/ 71 w 98"/>
                <a:gd name="T7" fmla="*/ 6 h 80"/>
                <a:gd name="T8" fmla="*/ 65 w 98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0">
                  <a:moveTo>
                    <a:pt x="65" y="80"/>
                  </a:moveTo>
                  <a:cubicBezTo>
                    <a:pt x="19" y="78"/>
                    <a:pt x="0" y="44"/>
                    <a:pt x="10" y="29"/>
                  </a:cubicBezTo>
                  <a:cubicBezTo>
                    <a:pt x="25" y="9"/>
                    <a:pt x="47" y="32"/>
                    <a:pt x="47" y="32"/>
                  </a:cubicBezTo>
                  <a:cubicBezTo>
                    <a:pt x="47" y="32"/>
                    <a:pt x="47" y="0"/>
                    <a:pt x="71" y="6"/>
                  </a:cubicBezTo>
                  <a:cubicBezTo>
                    <a:pt x="90" y="9"/>
                    <a:pt x="98" y="47"/>
                    <a:pt x="65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">
              <a:extLst>
                <a:ext uri="{FF2B5EF4-FFF2-40B4-BE49-F238E27FC236}">
                  <a16:creationId xmlns:a16="http://schemas.microsoft.com/office/drawing/2014/main" id="{B8C72875-94C7-4FFA-8601-13233E6B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" y="1645"/>
              <a:ext cx="177" cy="179"/>
            </a:xfrm>
            <a:custGeom>
              <a:avLst/>
              <a:gdLst>
                <a:gd name="T0" fmla="*/ 94 w 100"/>
                <a:gd name="T1" fmla="*/ 62 h 101"/>
                <a:gd name="T2" fmla="*/ 39 w 100"/>
                <a:gd name="T3" fmla="*/ 94 h 101"/>
                <a:gd name="T4" fmla="*/ 6 w 100"/>
                <a:gd name="T5" fmla="*/ 39 h 101"/>
                <a:gd name="T6" fmla="*/ 61 w 100"/>
                <a:gd name="T7" fmla="*/ 6 h 101"/>
                <a:gd name="T8" fmla="*/ 94 w 100"/>
                <a:gd name="T9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4" y="62"/>
                  </a:moveTo>
                  <a:cubicBezTo>
                    <a:pt x="88" y="86"/>
                    <a:pt x="63" y="101"/>
                    <a:pt x="39" y="94"/>
                  </a:cubicBezTo>
                  <a:cubicBezTo>
                    <a:pt x="14" y="88"/>
                    <a:pt x="0" y="63"/>
                    <a:pt x="6" y="39"/>
                  </a:cubicBezTo>
                  <a:cubicBezTo>
                    <a:pt x="12" y="15"/>
                    <a:pt x="37" y="0"/>
                    <a:pt x="61" y="6"/>
                  </a:cubicBezTo>
                  <a:cubicBezTo>
                    <a:pt x="86" y="12"/>
                    <a:pt x="100" y="37"/>
                    <a:pt x="94" y="62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3">
              <a:extLst>
                <a:ext uri="{FF2B5EF4-FFF2-40B4-BE49-F238E27FC236}">
                  <a16:creationId xmlns:a16="http://schemas.microsoft.com/office/drawing/2014/main" id="{BB172844-92E6-44E0-AB19-EEE41B61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" y="1688"/>
              <a:ext cx="110" cy="92"/>
            </a:xfrm>
            <a:custGeom>
              <a:avLst/>
              <a:gdLst>
                <a:gd name="T0" fmla="*/ 23 w 62"/>
                <a:gd name="T1" fmla="*/ 52 h 52"/>
                <a:gd name="T2" fmla="*/ 14 w 62"/>
                <a:gd name="T3" fmla="*/ 5 h 52"/>
                <a:gd name="T4" fmla="*/ 31 w 62"/>
                <a:gd name="T5" fmla="*/ 21 h 52"/>
                <a:gd name="T6" fmla="*/ 54 w 62"/>
                <a:gd name="T7" fmla="*/ 16 h 52"/>
                <a:gd name="T8" fmla="*/ 23 w 6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23" y="52"/>
                  </a:moveTo>
                  <a:cubicBezTo>
                    <a:pt x="0" y="34"/>
                    <a:pt x="2" y="9"/>
                    <a:pt x="14" y="5"/>
                  </a:cubicBezTo>
                  <a:cubicBezTo>
                    <a:pt x="29" y="0"/>
                    <a:pt x="31" y="21"/>
                    <a:pt x="31" y="21"/>
                  </a:cubicBezTo>
                  <a:cubicBezTo>
                    <a:pt x="31" y="21"/>
                    <a:pt x="43" y="4"/>
                    <a:pt x="54" y="16"/>
                  </a:cubicBezTo>
                  <a:cubicBezTo>
                    <a:pt x="62" y="25"/>
                    <a:pt x="52" y="47"/>
                    <a:pt x="2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4">
              <a:extLst>
                <a:ext uri="{FF2B5EF4-FFF2-40B4-BE49-F238E27FC236}">
                  <a16:creationId xmlns:a16="http://schemas.microsoft.com/office/drawing/2014/main" id="{9DF47668-5B2A-4BAA-92A1-3E40C068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893"/>
              <a:ext cx="178" cy="179"/>
            </a:xfrm>
            <a:custGeom>
              <a:avLst/>
              <a:gdLst>
                <a:gd name="T0" fmla="*/ 94 w 100"/>
                <a:gd name="T1" fmla="*/ 62 h 101"/>
                <a:gd name="T2" fmla="*/ 39 w 100"/>
                <a:gd name="T3" fmla="*/ 95 h 101"/>
                <a:gd name="T4" fmla="*/ 6 w 100"/>
                <a:gd name="T5" fmla="*/ 39 h 101"/>
                <a:gd name="T6" fmla="*/ 61 w 100"/>
                <a:gd name="T7" fmla="*/ 6 h 101"/>
                <a:gd name="T8" fmla="*/ 94 w 100"/>
                <a:gd name="T9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4" y="62"/>
                  </a:moveTo>
                  <a:cubicBezTo>
                    <a:pt x="88" y="86"/>
                    <a:pt x="63" y="101"/>
                    <a:pt x="39" y="95"/>
                  </a:cubicBezTo>
                  <a:cubicBezTo>
                    <a:pt x="14" y="88"/>
                    <a:pt x="0" y="64"/>
                    <a:pt x="6" y="39"/>
                  </a:cubicBezTo>
                  <a:cubicBezTo>
                    <a:pt x="12" y="15"/>
                    <a:pt x="37" y="0"/>
                    <a:pt x="61" y="6"/>
                  </a:cubicBezTo>
                  <a:cubicBezTo>
                    <a:pt x="86" y="13"/>
                    <a:pt x="100" y="38"/>
                    <a:pt x="94" y="62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24FF70B2-52D3-4716-99AF-32A753DD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" y="936"/>
              <a:ext cx="110" cy="92"/>
            </a:xfrm>
            <a:custGeom>
              <a:avLst/>
              <a:gdLst>
                <a:gd name="T0" fmla="*/ 23 w 62"/>
                <a:gd name="T1" fmla="*/ 52 h 52"/>
                <a:gd name="T2" fmla="*/ 14 w 62"/>
                <a:gd name="T3" fmla="*/ 6 h 52"/>
                <a:gd name="T4" fmla="*/ 31 w 62"/>
                <a:gd name="T5" fmla="*/ 21 h 52"/>
                <a:gd name="T6" fmla="*/ 54 w 62"/>
                <a:gd name="T7" fmla="*/ 16 h 52"/>
                <a:gd name="T8" fmla="*/ 23 w 6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23" y="52"/>
                  </a:moveTo>
                  <a:cubicBezTo>
                    <a:pt x="0" y="34"/>
                    <a:pt x="3" y="10"/>
                    <a:pt x="14" y="6"/>
                  </a:cubicBezTo>
                  <a:cubicBezTo>
                    <a:pt x="29" y="0"/>
                    <a:pt x="31" y="21"/>
                    <a:pt x="31" y="21"/>
                  </a:cubicBezTo>
                  <a:cubicBezTo>
                    <a:pt x="31" y="21"/>
                    <a:pt x="43" y="4"/>
                    <a:pt x="54" y="16"/>
                  </a:cubicBezTo>
                  <a:cubicBezTo>
                    <a:pt x="62" y="25"/>
                    <a:pt x="53" y="48"/>
                    <a:pt x="2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6">
              <a:extLst>
                <a:ext uri="{FF2B5EF4-FFF2-40B4-BE49-F238E27FC236}">
                  <a16:creationId xmlns:a16="http://schemas.microsoft.com/office/drawing/2014/main" id="{503BABEC-312C-49E3-ACE1-13CB8ED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1335"/>
              <a:ext cx="165" cy="165"/>
            </a:xfrm>
            <a:custGeom>
              <a:avLst/>
              <a:gdLst>
                <a:gd name="T0" fmla="*/ 88 w 93"/>
                <a:gd name="T1" fmla="*/ 38 h 93"/>
                <a:gd name="T2" fmla="*/ 55 w 93"/>
                <a:gd name="T3" fmla="*/ 88 h 93"/>
                <a:gd name="T4" fmla="*/ 5 w 93"/>
                <a:gd name="T5" fmla="*/ 56 h 93"/>
                <a:gd name="T6" fmla="*/ 37 w 93"/>
                <a:gd name="T7" fmla="*/ 5 h 93"/>
                <a:gd name="T8" fmla="*/ 88 w 93"/>
                <a:gd name="T9" fmla="*/ 3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88" y="38"/>
                  </a:moveTo>
                  <a:cubicBezTo>
                    <a:pt x="93" y="61"/>
                    <a:pt x="78" y="83"/>
                    <a:pt x="55" y="88"/>
                  </a:cubicBezTo>
                  <a:cubicBezTo>
                    <a:pt x="32" y="93"/>
                    <a:pt x="10" y="79"/>
                    <a:pt x="5" y="56"/>
                  </a:cubicBezTo>
                  <a:cubicBezTo>
                    <a:pt x="0" y="32"/>
                    <a:pt x="14" y="10"/>
                    <a:pt x="37" y="5"/>
                  </a:cubicBezTo>
                  <a:cubicBezTo>
                    <a:pt x="60" y="0"/>
                    <a:pt x="83" y="15"/>
                    <a:pt x="88" y="38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7">
              <a:extLst>
                <a:ext uri="{FF2B5EF4-FFF2-40B4-BE49-F238E27FC236}">
                  <a16:creationId xmlns:a16="http://schemas.microsoft.com/office/drawing/2014/main" id="{18E725BF-1C1B-46E4-8D82-2FA4EF367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" y="1374"/>
              <a:ext cx="103" cy="87"/>
            </a:xfrm>
            <a:custGeom>
              <a:avLst/>
              <a:gdLst>
                <a:gd name="T0" fmla="*/ 36 w 58"/>
                <a:gd name="T1" fmla="*/ 49 h 49"/>
                <a:gd name="T2" fmla="*/ 8 w 58"/>
                <a:gd name="T3" fmla="*/ 14 h 49"/>
                <a:gd name="T4" fmla="*/ 29 w 58"/>
                <a:gd name="T5" fmla="*/ 19 h 49"/>
                <a:gd name="T6" fmla="*/ 46 w 58"/>
                <a:gd name="T7" fmla="*/ 6 h 49"/>
                <a:gd name="T8" fmla="*/ 36 w 5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9">
                  <a:moveTo>
                    <a:pt x="36" y="49"/>
                  </a:moveTo>
                  <a:cubicBezTo>
                    <a:pt x="8" y="43"/>
                    <a:pt x="0" y="22"/>
                    <a:pt x="8" y="14"/>
                  </a:cubicBezTo>
                  <a:cubicBezTo>
                    <a:pt x="19" y="3"/>
                    <a:pt x="29" y="19"/>
                    <a:pt x="29" y="19"/>
                  </a:cubicBezTo>
                  <a:cubicBezTo>
                    <a:pt x="29" y="19"/>
                    <a:pt x="32" y="0"/>
                    <a:pt x="46" y="6"/>
                  </a:cubicBezTo>
                  <a:cubicBezTo>
                    <a:pt x="57" y="10"/>
                    <a:pt x="58" y="33"/>
                    <a:pt x="3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B50CE116-0534-47D3-891F-04AC53EE7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1035"/>
              <a:ext cx="165" cy="167"/>
            </a:xfrm>
            <a:custGeom>
              <a:avLst/>
              <a:gdLst>
                <a:gd name="T0" fmla="*/ 88 w 93"/>
                <a:gd name="T1" fmla="*/ 38 h 94"/>
                <a:gd name="T2" fmla="*/ 55 w 93"/>
                <a:gd name="T3" fmla="*/ 89 h 94"/>
                <a:gd name="T4" fmla="*/ 4 w 93"/>
                <a:gd name="T5" fmla="*/ 56 h 94"/>
                <a:gd name="T6" fmla="*/ 37 w 93"/>
                <a:gd name="T7" fmla="*/ 5 h 94"/>
                <a:gd name="T8" fmla="*/ 88 w 93"/>
                <a:gd name="T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4">
                  <a:moveTo>
                    <a:pt x="88" y="38"/>
                  </a:moveTo>
                  <a:cubicBezTo>
                    <a:pt x="93" y="61"/>
                    <a:pt x="78" y="84"/>
                    <a:pt x="55" y="89"/>
                  </a:cubicBezTo>
                  <a:cubicBezTo>
                    <a:pt x="32" y="94"/>
                    <a:pt x="9" y="79"/>
                    <a:pt x="4" y="56"/>
                  </a:cubicBezTo>
                  <a:cubicBezTo>
                    <a:pt x="0" y="33"/>
                    <a:pt x="14" y="10"/>
                    <a:pt x="37" y="5"/>
                  </a:cubicBezTo>
                  <a:cubicBezTo>
                    <a:pt x="60" y="0"/>
                    <a:pt x="83" y="15"/>
                    <a:pt x="88" y="38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83B2891B-91B4-45DF-B6EC-CAE13A1B0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1076"/>
              <a:ext cx="103" cy="85"/>
            </a:xfrm>
            <a:custGeom>
              <a:avLst/>
              <a:gdLst>
                <a:gd name="T0" fmla="*/ 35 w 58"/>
                <a:gd name="T1" fmla="*/ 48 h 48"/>
                <a:gd name="T2" fmla="*/ 8 w 58"/>
                <a:gd name="T3" fmla="*/ 13 h 48"/>
                <a:gd name="T4" fmla="*/ 29 w 58"/>
                <a:gd name="T5" fmla="*/ 19 h 48"/>
                <a:gd name="T6" fmla="*/ 46 w 58"/>
                <a:gd name="T7" fmla="*/ 5 h 48"/>
                <a:gd name="T8" fmla="*/ 35 w 58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8">
                  <a:moveTo>
                    <a:pt x="35" y="48"/>
                  </a:moveTo>
                  <a:cubicBezTo>
                    <a:pt x="8" y="43"/>
                    <a:pt x="0" y="21"/>
                    <a:pt x="8" y="13"/>
                  </a:cubicBezTo>
                  <a:cubicBezTo>
                    <a:pt x="19" y="3"/>
                    <a:pt x="29" y="19"/>
                    <a:pt x="29" y="19"/>
                  </a:cubicBezTo>
                  <a:cubicBezTo>
                    <a:pt x="29" y="19"/>
                    <a:pt x="32" y="0"/>
                    <a:pt x="46" y="5"/>
                  </a:cubicBezTo>
                  <a:cubicBezTo>
                    <a:pt x="57" y="9"/>
                    <a:pt x="58" y="32"/>
                    <a:pt x="3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">
              <a:extLst>
                <a:ext uri="{FF2B5EF4-FFF2-40B4-BE49-F238E27FC236}">
                  <a16:creationId xmlns:a16="http://schemas.microsoft.com/office/drawing/2014/main" id="{B5F35DA5-1FF2-472E-BF70-E919BA47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" y="1755"/>
              <a:ext cx="110" cy="135"/>
            </a:xfrm>
            <a:custGeom>
              <a:avLst/>
              <a:gdLst>
                <a:gd name="T0" fmla="*/ 18 w 62"/>
                <a:gd name="T1" fmla="*/ 76 h 76"/>
                <a:gd name="T2" fmla="*/ 12 w 62"/>
                <a:gd name="T3" fmla="*/ 76 h 76"/>
                <a:gd name="T4" fmla="*/ 11 w 62"/>
                <a:gd name="T5" fmla="*/ 75 h 76"/>
                <a:gd name="T6" fmla="*/ 1 w 62"/>
                <a:gd name="T7" fmla="*/ 49 h 76"/>
                <a:gd name="T8" fmla="*/ 1 w 62"/>
                <a:gd name="T9" fmla="*/ 48 h 76"/>
                <a:gd name="T10" fmla="*/ 8 w 62"/>
                <a:gd name="T11" fmla="*/ 27 h 76"/>
                <a:gd name="T12" fmla="*/ 5 w 62"/>
                <a:gd name="T13" fmla="*/ 6 h 76"/>
                <a:gd name="T14" fmla="*/ 6 w 62"/>
                <a:gd name="T15" fmla="*/ 2 h 76"/>
                <a:gd name="T16" fmla="*/ 12 w 62"/>
                <a:gd name="T17" fmla="*/ 1 h 76"/>
                <a:gd name="T18" fmla="*/ 20 w 62"/>
                <a:gd name="T19" fmla="*/ 11 h 76"/>
                <a:gd name="T20" fmla="*/ 23 w 62"/>
                <a:gd name="T21" fmla="*/ 21 h 76"/>
                <a:gd name="T22" fmla="*/ 24 w 62"/>
                <a:gd name="T23" fmla="*/ 29 h 76"/>
                <a:gd name="T24" fmla="*/ 26 w 62"/>
                <a:gd name="T25" fmla="*/ 28 h 76"/>
                <a:gd name="T26" fmla="*/ 48 w 62"/>
                <a:gd name="T27" fmla="*/ 20 h 76"/>
                <a:gd name="T28" fmla="*/ 54 w 62"/>
                <a:gd name="T29" fmla="*/ 21 h 76"/>
                <a:gd name="T30" fmla="*/ 53 w 62"/>
                <a:gd name="T31" fmla="*/ 28 h 76"/>
                <a:gd name="T32" fmla="*/ 52 w 62"/>
                <a:gd name="T33" fmla="*/ 29 h 76"/>
                <a:gd name="T34" fmla="*/ 54 w 62"/>
                <a:gd name="T35" fmla="*/ 30 h 76"/>
                <a:gd name="T36" fmla="*/ 56 w 62"/>
                <a:gd name="T37" fmla="*/ 38 h 76"/>
                <a:gd name="T38" fmla="*/ 54 w 62"/>
                <a:gd name="T39" fmla="*/ 40 h 76"/>
                <a:gd name="T40" fmla="*/ 57 w 62"/>
                <a:gd name="T41" fmla="*/ 41 h 76"/>
                <a:gd name="T42" fmla="*/ 57 w 62"/>
                <a:gd name="T43" fmla="*/ 49 h 76"/>
                <a:gd name="T44" fmla="*/ 56 w 62"/>
                <a:gd name="T45" fmla="*/ 50 h 76"/>
                <a:gd name="T46" fmla="*/ 57 w 62"/>
                <a:gd name="T47" fmla="*/ 51 h 76"/>
                <a:gd name="T48" fmla="*/ 60 w 62"/>
                <a:gd name="T49" fmla="*/ 59 h 76"/>
                <a:gd name="T50" fmla="*/ 59 w 62"/>
                <a:gd name="T51" fmla="*/ 60 h 76"/>
                <a:gd name="T52" fmla="*/ 55 w 62"/>
                <a:gd name="T53" fmla="*/ 62 h 76"/>
                <a:gd name="T54" fmla="*/ 22 w 62"/>
                <a:gd name="T55" fmla="*/ 76 h 76"/>
                <a:gd name="T56" fmla="*/ 18 w 62"/>
                <a:gd name="T5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76">
                  <a:moveTo>
                    <a:pt x="18" y="76"/>
                  </a:moveTo>
                  <a:cubicBezTo>
                    <a:pt x="16" y="76"/>
                    <a:pt x="14" y="75"/>
                    <a:pt x="12" y="76"/>
                  </a:cubicBezTo>
                  <a:cubicBezTo>
                    <a:pt x="11" y="76"/>
                    <a:pt x="11" y="75"/>
                    <a:pt x="11" y="75"/>
                  </a:cubicBezTo>
                  <a:cubicBezTo>
                    <a:pt x="7" y="66"/>
                    <a:pt x="4" y="58"/>
                    <a:pt x="1" y="49"/>
                  </a:cubicBezTo>
                  <a:cubicBezTo>
                    <a:pt x="1" y="49"/>
                    <a:pt x="0" y="48"/>
                    <a:pt x="1" y="48"/>
                  </a:cubicBezTo>
                  <a:cubicBezTo>
                    <a:pt x="6" y="42"/>
                    <a:pt x="6" y="34"/>
                    <a:pt x="8" y="27"/>
                  </a:cubicBezTo>
                  <a:cubicBezTo>
                    <a:pt x="10" y="19"/>
                    <a:pt x="9" y="13"/>
                    <a:pt x="5" y="6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5" y="4"/>
                    <a:pt x="18" y="7"/>
                    <a:pt x="20" y="11"/>
                  </a:cubicBezTo>
                  <a:cubicBezTo>
                    <a:pt x="22" y="14"/>
                    <a:pt x="22" y="18"/>
                    <a:pt x="23" y="21"/>
                  </a:cubicBezTo>
                  <a:cubicBezTo>
                    <a:pt x="23" y="24"/>
                    <a:pt x="24" y="26"/>
                    <a:pt x="24" y="29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33" y="25"/>
                    <a:pt x="40" y="22"/>
                    <a:pt x="48" y="20"/>
                  </a:cubicBezTo>
                  <a:cubicBezTo>
                    <a:pt x="51" y="18"/>
                    <a:pt x="52" y="19"/>
                    <a:pt x="54" y="21"/>
                  </a:cubicBezTo>
                  <a:cubicBezTo>
                    <a:pt x="55" y="23"/>
                    <a:pt x="55" y="26"/>
                    <a:pt x="53" y="28"/>
                  </a:cubicBezTo>
                  <a:cubicBezTo>
                    <a:pt x="53" y="28"/>
                    <a:pt x="51" y="29"/>
                    <a:pt x="52" y="29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7" y="31"/>
                    <a:pt x="58" y="35"/>
                    <a:pt x="56" y="38"/>
                  </a:cubicBezTo>
                  <a:cubicBezTo>
                    <a:pt x="55" y="39"/>
                    <a:pt x="54" y="39"/>
                    <a:pt x="54" y="40"/>
                  </a:cubicBezTo>
                  <a:cubicBezTo>
                    <a:pt x="54" y="41"/>
                    <a:pt x="56" y="41"/>
                    <a:pt x="57" y="41"/>
                  </a:cubicBezTo>
                  <a:cubicBezTo>
                    <a:pt x="59" y="42"/>
                    <a:pt x="60" y="46"/>
                    <a:pt x="57" y="49"/>
                  </a:cubicBezTo>
                  <a:cubicBezTo>
                    <a:pt x="57" y="50"/>
                    <a:pt x="57" y="50"/>
                    <a:pt x="56" y="50"/>
                  </a:cubicBezTo>
                  <a:cubicBezTo>
                    <a:pt x="56" y="51"/>
                    <a:pt x="56" y="51"/>
                    <a:pt x="57" y="51"/>
                  </a:cubicBezTo>
                  <a:cubicBezTo>
                    <a:pt x="61" y="52"/>
                    <a:pt x="62" y="55"/>
                    <a:pt x="60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8" y="61"/>
                    <a:pt x="57" y="62"/>
                    <a:pt x="55" y="62"/>
                  </a:cubicBezTo>
                  <a:cubicBezTo>
                    <a:pt x="44" y="67"/>
                    <a:pt x="33" y="71"/>
                    <a:pt x="22" y="76"/>
                  </a:cubicBezTo>
                  <a:cubicBezTo>
                    <a:pt x="21" y="76"/>
                    <a:pt x="20" y="76"/>
                    <a:pt x="18" y="7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1">
              <a:extLst>
                <a:ext uri="{FF2B5EF4-FFF2-40B4-BE49-F238E27FC236}">
                  <a16:creationId xmlns:a16="http://schemas.microsoft.com/office/drawing/2014/main" id="{EC8B0220-2E77-42C2-A64D-F65E3AD93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" y="1839"/>
              <a:ext cx="66" cy="79"/>
            </a:xfrm>
            <a:custGeom>
              <a:avLst/>
              <a:gdLst>
                <a:gd name="T0" fmla="*/ 7 w 37"/>
                <a:gd name="T1" fmla="*/ 27 h 45"/>
                <a:gd name="T2" fmla="*/ 1 w 37"/>
                <a:gd name="T3" fmla="*/ 10 h 45"/>
                <a:gd name="T4" fmla="*/ 2 w 37"/>
                <a:gd name="T5" fmla="*/ 8 h 45"/>
                <a:gd name="T6" fmla="*/ 22 w 37"/>
                <a:gd name="T7" fmla="*/ 0 h 45"/>
                <a:gd name="T8" fmla="*/ 24 w 37"/>
                <a:gd name="T9" fmla="*/ 1 h 45"/>
                <a:gd name="T10" fmla="*/ 37 w 37"/>
                <a:gd name="T11" fmla="*/ 34 h 45"/>
                <a:gd name="T12" fmla="*/ 35 w 37"/>
                <a:gd name="T13" fmla="*/ 36 h 45"/>
                <a:gd name="T14" fmla="*/ 16 w 37"/>
                <a:gd name="T15" fmla="*/ 44 h 45"/>
                <a:gd name="T16" fmla="*/ 14 w 37"/>
                <a:gd name="T17" fmla="*/ 43 h 45"/>
                <a:gd name="T18" fmla="*/ 7 w 37"/>
                <a:gd name="T1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5">
                  <a:moveTo>
                    <a:pt x="7" y="27"/>
                  </a:moveTo>
                  <a:cubicBezTo>
                    <a:pt x="5" y="21"/>
                    <a:pt x="3" y="16"/>
                    <a:pt x="1" y="10"/>
                  </a:cubicBezTo>
                  <a:cubicBezTo>
                    <a:pt x="0" y="9"/>
                    <a:pt x="0" y="9"/>
                    <a:pt x="2" y="8"/>
                  </a:cubicBezTo>
                  <a:cubicBezTo>
                    <a:pt x="8" y="6"/>
                    <a:pt x="15" y="3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28" y="12"/>
                    <a:pt x="32" y="23"/>
                    <a:pt x="37" y="34"/>
                  </a:cubicBezTo>
                  <a:cubicBezTo>
                    <a:pt x="37" y="35"/>
                    <a:pt x="37" y="36"/>
                    <a:pt x="35" y="36"/>
                  </a:cubicBezTo>
                  <a:cubicBezTo>
                    <a:pt x="29" y="39"/>
                    <a:pt x="23" y="41"/>
                    <a:pt x="16" y="44"/>
                  </a:cubicBezTo>
                  <a:cubicBezTo>
                    <a:pt x="15" y="45"/>
                    <a:pt x="14" y="44"/>
                    <a:pt x="14" y="43"/>
                  </a:cubicBezTo>
                  <a:cubicBezTo>
                    <a:pt x="12" y="37"/>
                    <a:pt x="9" y="32"/>
                    <a:pt x="7" y="27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7F4C7A7F-2BBB-44E3-BDFA-CE162A49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2156"/>
              <a:ext cx="158" cy="186"/>
            </a:xfrm>
            <a:custGeom>
              <a:avLst/>
              <a:gdLst>
                <a:gd name="T0" fmla="*/ 8 w 89"/>
                <a:gd name="T1" fmla="*/ 89 h 105"/>
                <a:gd name="T2" fmla="*/ 1 w 89"/>
                <a:gd name="T3" fmla="*/ 84 h 105"/>
                <a:gd name="T4" fmla="*/ 0 w 89"/>
                <a:gd name="T5" fmla="*/ 82 h 105"/>
                <a:gd name="T6" fmla="*/ 10 w 89"/>
                <a:gd name="T7" fmla="*/ 46 h 105"/>
                <a:gd name="T8" fmla="*/ 11 w 89"/>
                <a:gd name="T9" fmla="*/ 45 h 105"/>
                <a:gd name="T10" fmla="*/ 36 w 89"/>
                <a:gd name="T11" fmla="*/ 29 h 105"/>
                <a:gd name="T12" fmla="*/ 49 w 89"/>
                <a:gd name="T13" fmla="*/ 4 h 105"/>
                <a:gd name="T14" fmla="*/ 54 w 89"/>
                <a:gd name="T15" fmla="*/ 0 h 105"/>
                <a:gd name="T16" fmla="*/ 60 w 89"/>
                <a:gd name="T17" fmla="*/ 4 h 105"/>
                <a:gd name="T18" fmla="*/ 61 w 89"/>
                <a:gd name="T19" fmla="*/ 21 h 105"/>
                <a:gd name="T20" fmla="*/ 56 w 89"/>
                <a:gd name="T21" fmla="*/ 34 h 105"/>
                <a:gd name="T22" fmla="*/ 51 w 89"/>
                <a:gd name="T23" fmla="*/ 43 h 105"/>
                <a:gd name="T24" fmla="*/ 54 w 89"/>
                <a:gd name="T25" fmla="*/ 44 h 105"/>
                <a:gd name="T26" fmla="*/ 83 w 89"/>
                <a:gd name="T27" fmla="*/ 52 h 105"/>
                <a:gd name="T28" fmla="*/ 89 w 89"/>
                <a:gd name="T29" fmla="*/ 58 h 105"/>
                <a:gd name="T30" fmla="*/ 83 w 89"/>
                <a:gd name="T31" fmla="*/ 65 h 105"/>
                <a:gd name="T32" fmla="*/ 80 w 89"/>
                <a:gd name="T33" fmla="*/ 66 h 105"/>
                <a:gd name="T34" fmla="*/ 82 w 89"/>
                <a:gd name="T35" fmla="*/ 68 h 105"/>
                <a:gd name="T36" fmla="*/ 78 w 89"/>
                <a:gd name="T37" fmla="*/ 78 h 105"/>
                <a:gd name="T38" fmla="*/ 74 w 89"/>
                <a:gd name="T39" fmla="*/ 79 h 105"/>
                <a:gd name="T40" fmla="*/ 76 w 89"/>
                <a:gd name="T41" fmla="*/ 82 h 105"/>
                <a:gd name="T42" fmla="*/ 70 w 89"/>
                <a:gd name="T43" fmla="*/ 91 h 105"/>
                <a:gd name="T44" fmla="*/ 69 w 89"/>
                <a:gd name="T45" fmla="*/ 92 h 105"/>
                <a:gd name="T46" fmla="*/ 68 w 89"/>
                <a:gd name="T47" fmla="*/ 93 h 105"/>
                <a:gd name="T48" fmla="*/ 65 w 89"/>
                <a:gd name="T49" fmla="*/ 103 h 105"/>
                <a:gd name="T50" fmla="*/ 64 w 89"/>
                <a:gd name="T51" fmla="*/ 104 h 105"/>
                <a:gd name="T52" fmla="*/ 58 w 89"/>
                <a:gd name="T53" fmla="*/ 104 h 105"/>
                <a:gd name="T54" fmla="*/ 11 w 89"/>
                <a:gd name="T55" fmla="*/ 91 h 105"/>
                <a:gd name="T56" fmla="*/ 8 w 89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105">
                  <a:moveTo>
                    <a:pt x="8" y="89"/>
                  </a:moveTo>
                  <a:cubicBezTo>
                    <a:pt x="6" y="87"/>
                    <a:pt x="4" y="84"/>
                    <a:pt x="1" y="84"/>
                  </a:cubicBezTo>
                  <a:cubicBezTo>
                    <a:pt x="0" y="83"/>
                    <a:pt x="0" y="82"/>
                    <a:pt x="0" y="82"/>
                  </a:cubicBezTo>
                  <a:cubicBezTo>
                    <a:pt x="4" y="70"/>
                    <a:pt x="7" y="58"/>
                    <a:pt x="10" y="46"/>
                  </a:cubicBezTo>
                  <a:cubicBezTo>
                    <a:pt x="10" y="46"/>
                    <a:pt x="10" y="45"/>
                    <a:pt x="11" y="45"/>
                  </a:cubicBezTo>
                  <a:cubicBezTo>
                    <a:pt x="22" y="43"/>
                    <a:pt x="28" y="35"/>
                    <a:pt x="36" y="29"/>
                  </a:cubicBezTo>
                  <a:cubicBezTo>
                    <a:pt x="44" y="22"/>
                    <a:pt x="48" y="14"/>
                    <a:pt x="49" y="4"/>
                  </a:cubicBezTo>
                  <a:cubicBezTo>
                    <a:pt x="50" y="1"/>
                    <a:pt x="51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61" y="10"/>
                    <a:pt x="62" y="15"/>
                    <a:pt x="61" y="21"/>
                  </a:cubicBezTo>
                  <a:cubicBezTo>
                    <a:pt x="60" y="25"/>
                    <a:pt x="57" y="29"/>
                    <a:pt x="56" y="34"/>
                  </a:cubicBezTo>
                  <a:cubicBezTo>
                    <a:pt x="54" y="37"/>
                    <a:pt x="53" y="40"/>
                    <a:pt x="51" y="43"/>
                  </a:cubicBezTo>
                  <a:cubicBezTo>
                    <a:pt x="52" y="44"/>
                    <a:pt x="53" y="44"/>
                    <a:pt x="54" y="44"/>
                  </a:cubicBezTo>
                  <a:cubicBezTo>
                    <a:pt x="64" y="47"/>
                    <a:pt x="74" y="49"/>
                    <a:pt x="83" y="52"/>
                  </a:cubicBezTo>
                  <a:cubicBezTo>
                    <a:pt x="88" y="53"/>
                    <a:pt x="89" y="55"/>
                    <a:pt x="89" y="58"/>
                  </a:cubicBezTo>
                  <a:cubicBezTo>
                    <a:pt x="89" y="61"/>
                    <a:pt x="86" y="64"/>
                    <a:pt x="83" y="65"/>
                  </a:cubicBezTo>
                  <a:cubicBezTo>
                    <a:pt x="82" y="65"/>
                    <a:pt x="80" y="65"/>
                    <a:pt x="80" y="66"/>
                  </a:cubicBezTo>
                  <a:cubicBezTo>
                    <a:pt x="80" y="67"/>
                    <a:pt x="81" y="67"/>
                    <a:pt x="82" y="68"/>
                  </a:cubicBezTo>
                  <a:cubicBezTo>
                    <a:pt x="85" y="71"/>
                    <a:pt x="82" y="76"/>
                    <a:pt x="78" y="78"/>
                  </a:cubicBezTo>
                  <a:cubicBezTo>
                    <a:pt x="76" y="78"/>
                    <a:pt x="74" y="78"/>
                    <a:pt x="74" y="79"/>
                  </a:cubicBezTo>
                  <a:cubicBezTo>
                    <a:pt x="74" y="80"/>
                    <a:pt x="76" y="81"/>
                    <a:pt x="76" y="82"/>
                  </a:cubicBezTo>
                  <a:cubicBezTo>
                    <a:pt x="78" y="85"/>
                    <a:pt x="75" y="90"/>
                    <a:pt x="70" y="91"/>
                  </a:cubicBezTo>
                  <a:cubicBezTo>
                    <a:pt x="70" y="91"/>
                    <a:pt x="69" y="91"/>
                    <a:pt x="69" y="92"/>
                  </a:cubicBezTo>
                  <a:cubicBezTo>
                    <a:pt x="68" y="92"/>
                    <a:pt x="67" y="92"/>
                    <a:pt x="68" y="93"/>
                  </a:cubicBezTo>
                  <a:cubicBezTo>
                    <a:pt x="72" y="97"/>
                    <a:pt x="70" y="101"/>
                    <a:pt x="65" y="103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62" y="105"/>
                    <a:pt x="60" y="104"/>
                    <a:pt x="58" y="104"/>
                  </a:cubicBezTo>
                  <a:cubicBezTo>
                    <a:pt x="42" y="100"/>
                    <a:pt x="27" y="95"/>
                    <a:pt x="11" y="91"/>
                  </a:cubicBezTo>
                  <a:cubicBezTo>
                    <a:pt x="10" y="91"/>
                    <a:pt x="8" y="90"/>
                    <a:pt x="8" y="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3">
              <a:extLst>
                <a:ext uri="{FF2B5EF4-FFF2-40B4-BE49-F238E27FC236}">
                  <a16:creationId xmlns:a16="http://schemas.microsoft.com/office/drawing/2014/main" id="{FB12C538-C3D3-4E73-A4E8-E53DDC0C7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211"/>
              <a:ext cx="80" cy="105"/>
            </a:xfrm>
            <a:custGeom>
              <a:avLst/>
              <a:gdLst>
                <a:gd name="T0" fmla="*/ 7 w 45"/>
                <a:gd name="T1" fmla="*/ 25 h 59"/>
                <a:gd name="T2" fmla="*/ 13 w 45"/>
                <a:gd name="T3" fmla="*/ 3 h 59"/>
                <a:gd name="T4" fmla="*/ 16 w 45"/>
                <a:gd name="T5" fmla="*/ 1 h 59"/>
                <a:gd name="T6" fmla="*/ 43 w 45"/>
                <a:gd name="T7" fmla="*/ 8 h 59"/>
                <a:gd name="T8" fmla="*/ 44 w 45"/>
                <a:gd name="T9" fmla="*/ 11 h 59"/>
                <a:gd name="T10" fmla="*/ 32 w 45"/>
                <a:gd name="T11" fmla="*/ 56 h 59"/>
                <a:gd name="T12" fmla="*/ 29 w 45"/>
                <a:gd name="T13" fmla="*/ 58 h 59"/>
                <a:gd name="T14" fmla="*/ 3 w 45"/>
                <a:gd name="T15" fmla="*/ 51 h 59"/>
                <a:gd name="T16" fmla="*/ 1 w 45"/>
                <a:gd name="T17" fmla="*/ 48 h 59"/>
                <a:gd name="T18" fmla="*/ 7 w 45"/>
                <a:gd name="T1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9">
                  <a:moveTo>
                    <a:pt x="7" y="25"/>
                  </a:moveTo>
                  <a:cubicBezTo>
                    <a:pt x="9" y="18"/>
                    <a:pt x="11" y="10"/>
                    <a:pt x="13" y="3"/>
                  </a:cubicBezTo>
                  <a:cubicBezTo>
                    <a:pt x="13" y="1"/>
                    <a:pt x="14" y="0"/>
                    <a:pt x="16" y="1"/>
                  </a:cubicBezTo>
                  <a:cubicBezTo>
                    <a:pt x="25" y="4"/>
                    <a:pt x="34" y="6"/>
                    <a:pt x="43" y="8"/>
                  </a:cubicBezTo>
                  <a:cubicBezTo>
                    <a:pt x="45" y="9"/>
                    <a:pt x="45" y="10"/>
                    <a:pt x="44" y="11"/>
                  </a:cubicBezTo>
                  <a:cubicBezTo>
                    <a:pt x="40" y="26"/>
                    <a:pt x="36" y="41"/>
                    <a:pt x="32" y="56"/>
                  </a:cubicBezTo>
                  <a:cubicBezTo>
                    <a:pt x="32" y="58"/>
                    <a:pt x="31" y="59"/>
                    <a:pt x="29" y="58"/>
                  </a:cubicBezTo>
                  <a:cubicBezTo>
                    <a:pt x="20" y="56"/>
                    <a:pt x="11" y="53"/>
                    <a:pt x="3" y="51"/>
                  </a:cubicBezTo>
                  <a:cubicBezTo>
                    <a:pt x="0" y="50"/>
                    <a:pt x="0" y="49"/>
                    <a:pt x="1" y="48"/>
                  </a:cubicBezTo>
                  <a:cubicBezTo>
                    <a:pt x="3" y="40"/>
                    <a:pt x="5" y="33"/>
                    <a:pt x="7" y="2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DA45CB8D-B50A-4F6A-86E9-A2D26B09E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" y="1227"/>
              <a:ext cx="160" cy="186"/>
            </a:xfrm>
            <a:custGeom>
              <a:avLst/>
              <a:gdLst>
                <a:gd name="T0" fmla="*/ 8 w 90"/>
                <a:gd name="T1" fmla="*/ 89 h 105"/>
                <a:gd name="T2" fmla="*/ 1 w 90"/>
                <a:gd name="T3" fmla="*/ 83 h 105"/>
                <a:gd name="T4" fmla="*/ 1 w 90"/>
                <a:gd name="T5" fmla="*/ 82 h 105"/>
                <a:gd name="T6" fmla="*/ 10 w 90"/>
                <a:gd name="T7" fmla="*/ 46 h 105"/>
                <a:gd name="T8" fmla="*/ 12 w 90"/>
                <a:gd name="T9" fmla="*/ 45 h 105"/>
                <a:gd name="T10" fmla="*/ 36 w 90"/>
                <a:gd name="T11" fmla="*/ 28 h 105"/>
                <a:gd name="T12" fmla="*/ 50 w 90"/>
                <a:gd name="T13" fmla="*/ 4 h 105"/>
                <a:gd name="T14" fmla="*/ 54 w 90"/>
                <a:gd name="T15" fmla="*/ 0 h 105"/>
                <a:gd name="T16" fmla="*/ 60 w 90"/>
                <a:gd name="T17" fmla="*/ 4 h 105"/>
                <a:gd name="T18" fmla="*/ 61 w 90"/>
                <a:gd name="T19" fmla="*/ 21 h 105"/>
                <a:gd name="T20" fmla="*/ 56 w 90"/>
                <a:gd name="T21" fmla="*/ 34 h 105"/>
                <a:gd name="T22" fmla="*/ 52 w 90"/>
                <a:gd name="T23" fmla="*/ 43 h 105"/>
                <a:gd name="T24" fmla="*/ 54 w 90"/>
                <a:gd name="T25" fmla="*/ 44 h 105"/>
                <a:gd name="T26" fmla="*/ 84 w 90"/>
                <a:gd name="T27" fmla="*/ 52 h 105"/>
                <a:gd name="T28" fmla="*/ 90 w 90"/>
                <a:gd name="T29" fmla="*/ 58 h 105"/>
                <a:gd name="T30" fmla="*/ 83 w 90"/>
                <a:gd name="T31" fmla="*/ 65 h 105"/>
                <a:gd name="T32" fmla="*/ 80 w 90"/>
                <a:gd name="T33" fmla="*/ 66 h 105"/>
                <a:gd name="T34" fmla="*/ 82 w 90"/>
                <a:gd name="T35" fmla="*/ 68 h 105"/>
                <a:gd name="T36" fmla="*/ 78 w 90"/>
                <a:gd name="T37" fmla="*/ 78 h 105"/>
                <a:gd name="T38" fmla="*/ 74 w 90"/>
                <a:gd name="T39" fmla="*/ 79 h 105"/>
                <a:gd name="T40" fmla="*/ 76 w 90"/>
                <a:gd name="T41" fmla="*/ 82 h 105"/>
                <a:gd name="T42" fmla="*/ 71 w 90"/>
                <a:gd name="T43" fmla="*/ 91 h 105"/>
                <a:gd name="T44" fmla="*/ 69 w 90"/>
                <a:gd name="T45" fmla="*/ 91 h 105"/>
                <a:gd name="T46" fmla="*/ 68 w 90"/>
                <a:gd name="T47" fmla="*/ 93 h 105"/>
                <a:gd name="T48" fmla="*/ 66 w 90"/>
                <a:gd name="T49" fmla="*/ 103 h 105"/>
                <a:gd name="T50" fmla="*/ 64 w 90"/>
                <a:gd name="T51" fmla="*/ 104 h 105"/>
                <a:gd name="T52" fmla="*/ 58 w 90"/>
                <a:gd name="T53" fmla="*/ 104 h 105"/>
                <a:gd name="T54" fmla="*/ 12 w 90"/>
                <a:gd name="T55" fmla="*/ 91 h 105"/>
                <a:gd name="T56" fmla="*/ 8 w 90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0" h="105">
                  <a:moveTo>
                    <a:pt x="8" y="89"/>
                  </a:moveTo>
                  <a:cubicBezTo>
                    <a:pt x="6" y="87"/>
                    <a:pt x="5" y="84"/>
                    <a:pt x="1" y="83"/>
                  </a:cubicBezTo>
                  <a:cubicBezTo>
                    <a:pt x="0" y="83"/>
                    <a:pt x="1" y="82"/>
                    <a:pt x="1" y="82"/>
                  </a:cubicBezTo>
                  <a:cubicBezTo>
                    <a:pt x="4" y="70"/>
                    <a:pt x="7" y="58"/>
                    <a:pt x="10" y="46"/>
                  </a:cubicBezTo>
                  <a:cubicBezTo>
                    <a:pt x="11" y="45"/>
                    <a:pt x="11" y="45"/>
                    <a:pt x="12" y="45"/>
                  </a:cubicBezTo>
                  <a:cubicBezTo>
                    <a:pt x="22" y="42"/>
                    <a:pt x="28" y="35"/>
                    <a:pt x="36" y="28"/>
                  </a:cubicBezTo>
                  <a:cubicBezTo>
                    <a:pt x="44" y="22"/>
                    <a:pt x="48" y="14"/>
                    <a:pt x="50" y="4"/>
                  </a:cubicBezTo>
                  <a:cubicBezTo>
                    <a:pt x="50" y="1"/>
                    <a:pt x="51" y="0"/>
                    <a:pt x="54" y="0"/>
                  </a:cubicBezTo>
                  <a:cubicBezTo>
                    <a:pt x="57" y="0"/>
                    <a:pt x="60" y="2"/>
                    <a:pt x="60" y="4"/>
                  </a:cubicBezTo>
                  <a:cubicBezTo>
                    <a:pt x="61" y="10"/>
                    <a:pt x="62" y="15"/>
                    <a:pt x="61" y="21"/>
                  </a:cubicBezTo>
                  <a:cubicBezTo>
                    <a:pt x="60" y="25"/>
                    <a:pt x="58" y="29"/>
                    <a:pt x="56" y="34"/>
                  </a:cubicBezTo>
                  <a:cubicBezTo>
                    <a:pt x="55" y="37"/>
                    <a:pt x="53" y="40"/>
                    <a:pt x="52" y="43"/>
                  </a:cubicBezTo>
                  <a:cubicBezTo>
                    <a:pt x="52" y="44"/>
                    <a:pt x="53" y="43"/>
                    <a:pt x="54" y="44"/>
                  </a:cubicBezTo>
                  <a:cubicBezTo>
                    <a:pt x="64" y="46"/>
                    <a:pt x="74" y="49"/>
                    <a:pt x="84" y="52"/>
                  </a:cubicBezTo>
                  <a:cubicBezTo>
                    <a:pt x="88" y="53"/>
                    <a:pt x="90" y="55"/>
                    <a:pt x="90" y="58"/>
                  </a:cubicBezTo>
                  <a:cubicBezTo>
                    <a:pt x="89" y="61"/>
                    <a:pt x="87" y="64"/>
                    <a:pt x="83" y="65"/>
                  </a:cubicBezTo>
                  <a:cubicBezTo>
                    <a:pt x="82" y="65"/>
                    <a:pt x="81" y="65"/>
                    <a:pt x="80" y="66"/>
                  </a:cubicBezTo>
                  <a:cubicBezTo>
                    <a:pt x="80" y="67"/>
                    <a:pt x="81" y="67"/>
                    <a:pt x="82" y="68"/>
                  </a:cubicBezTo>
                  <a:cubicBezTo>
                    <a:pt x="85" y="71"/>
                    <a:pt x="83" y="76"/>
                    <a:pt x="78" y="78"/>
                  </a:cubicBezTo>
                  <a:cubicBezTo>
                    <a:pt x="77" y="78"/>
                    <a:pt x="75" y="77"/>
                    <a:pt x="74" y="79"/>
                  </a:cubicBezTo>
                  <a:cubicBezTo>
                    <a:pt x="74" y="80"/>
                    <a:pt x="76" y="81"/>
                    <a:pt x="76" y="82"/>
                  </a:cubicBezTo>
                  <a:cubicBezTo>
                    <a:pt x="79" y="85"/>
                    <a:pt x="76" y="90"/>
                    <a:pt x="71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8" y="92"/>
                    <a:pt x="68" y="92"/>
                    <a:pt x="68" y="93"/>
                  </a:cubicBezTo>
                  <a:cubicBezTo>
                    <a:pt x="72" y="97"/>
                    <a:pt x="71" y="101"/>
                    <a:pt x="66" y="103"/>
                  </a:cubicBezTo>
                  <a:cubicBezTo>
                    <a:pt x="65" y="103"/>
                    <a:pt x="64" y="104"/>
                    <a:pt x="64" y="104"/>
                  </a:cubicBezTo>
                  <a:cubicBezTo>
                    <a:pt x="62" y="105"/>
                    <a:pt x="60" y="104"/>
                    <a:pt x="58" y="104"/>
                  </a:cubicBezTo>
                  <a:cubicBezTo>
                    <a:pt x="43" y="99"/>
                    <a:pt x="27" y="95"/>
                    <a:pt x="12" y="91"/>
                  </a:cubicBezTo>
                  <a:cubicBezTo>
                    <a:pt x="10" y="91"/>
                    <a:pt x="9" y="90"/>
                    <a:pt x="8" y="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9B70489A-061E-4387-8EBE-E0DBFF1B0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" y="1282"/>
              <a:ext cx="78" cy="103"/>
            </a:xfrm>
            <a:custGeom>
              <a:avLst/>
              <a:gdLst>
                <a:gd name="T0" fmla="*/ 6 w 44"/>
                <a:gd name="T1" fmla="*/ 25 h 58"/>
                <a:gd name="T2" fmla="*/ 12 w 44"/>
                <a:gd name="T3" fmla="*/ 3 h 58"/>
                <a:gd name="T4" fmla="*/ 15 w 44"/>
                <a:gd name="T5" fmla="*/ 1 h 58"/>
                <a:gd name="T6" fmla="*/ 42 w 44"/>
                <a:gd name="T7" fmla="*/ 8 h 58"/>
                <a:gd name="T8" fmla="*/ 44 w 44"/>
                <a:gd name="T9" fmla="*/ 11 h 58"/>
                <a:gd name="T10" fmla="*/ 31 w 44"/>
                <a:gd name="T11" fmla="*/ 56 h 58"/>
                <a:gd name="T12" fmla="*/ 28 w 44"/>
                <a:gd name="T13" fmla="*/ 58 h 58"/>
                <a:gd name="T14" fmla="*/ 2 w 44"/>
                <a:gd name="T15" fmla="*/ 51 h 58"/>
                <a:gd name="T16" fmla="*/ 0 w 44"/>
                <a:gd name="T17" fmla="*/ 47 h 58"/>
                <a:gd name="T18" fmla="*/ 6 w 44"/>
                <a:gd name="T19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8">
                  <a:moveTo>
                    <a:pt x="6" y="25"/>
                  </a:moveTo>
                  <a:cubicBezTo>
                    <a:pt x="8" y="18"/>
                    <a:pt x="10" y="10"/>
                    <a:pt x="12" y="3"/>
                  </a:cubicBezTo>
                  <a:cubicBezTo>
                    <a:pt x="13" y="1"/>
                    <a:pt x="13" y="0"/>
                    <a:pt x="15" y="1"/>
                  </a:cubicBezTo>
                  <a:cubicBezTo>
                    <a:pt x="24" y="3"/>
                    <a:pt x="33" y="6"/>
                    <a:pt x="42" y="8"/>
                  </a:cubicBezTo>
                  <a:cubicBezTo>
                    <a:pt x="44" y="9"/>
                    <a:pt x="44" y="9"/>
                    <a:pt x="44" y="11"/>
                  </a:cubicBezTo>
                  <a:cubicBezTo>
                    <a:pt x="40" y="26"/>
                    <a:pt x="35" y="41"/>
                    <a:pt x="31" y="56"/>
                  </a:cubicBezTo>
                  <a:cubicBezTo>
                    <a:pt x="31" y="58"/>
                    <a:pt x="30" y="58"/>
                    <a:pt x="28" y="58"/>
                  </a:cubicBezTo>
                  <a:cubicBezTo>
                    <a:pt x="20" y="55"/>
                    <a:pt x="11" y="53"/>
                    <a:pt x="2" y="51"/>
                  </a:cubicBezTo>
                  <a:cubicBezTo>
                    <a:pt x="0" y="50"/>
                    <a:pt x="0" y="49"/>
                    <a:pt x="0" y="47"/>
                  </a:cubicBezTo>
                  <a:cubicBezTo>
                    <a:pt x="2" y="40"/>
                    <a:pt x="4" y="32"/>
                    <a:pt x="6" y="2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408FBCCE-161E-485B-839A-EB6CF2AD3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" y="2594"/>
              <a:ext cx="182" cy="227"/>
            </a:xfrm>
            <a:custGeom>
              <a:avLst/>
              <a:gdLst>
                <a:gd name="T0" fmla="*/ 15 w 102"/>
                <a:gd name="T1" fmla="*/ 127 h 128"/>
                <a:gd name="T2" fmla="*/ 5 w 102"/>
                <a:gd name="T3" fmla="*/ 123 h 128"/>
                <a:gd name="T4" fmla="*/ 3 w 102"/>
                <a:gd name="T5" fmla="*/ 121 h 128"/>
                <a:gd name="T6" fmla="*/ 1 w 102"/>
                <a:gd name="T7" fmla="*/ 74 h 128"/>
                <a:gd name="T8" fmla="*/ 2 w 102"/>
                <a:gd name="T9" fmla="*/ 72 h 128"/>
                <a:gd name="T10" fmla="*/ 24 w 102"/>
                <a:gd name="T11" fmla="*/ 43 h 128"/>
                <a:gd name="T12" fmla="*/ 31 w 102"/>
                <a:gd name="T13" fmla="*/ 7 h 128"/>
                <a:gd name="T14" fmla="*/ 35 w 102"/>
                <a:gd name="T15" fmla="*/ 1 h 128"/>
                <a:gd name="T16" fmla="*/ 44 w 102"/>
                <a:gd name="T17" fmla="*/ 3 h 128"/>
                <a:gd name="T18" fmla="*/ 52 w 102"/>
                <a:gd name="T19" fmla="*/ 23 h 128"/>
                <a:gd name="T20" fmla="*/ 51 w 102"/>
                <a:gd name="T21" fmla="*/ 41 h 128"/>
                <a:gd name="T22" fmla="*/ 49 w 102"/>
                <a:gd name="T23" fmla="*/ 53 h 128"/>
                <a:gd name="T24" fmla="*/ 52 w 102"/>
                <a:gd name="T25" fmla="*/ 54 h 128"/>
                <a:gd name="T26" fmla="*/ 92 w 102"/>
                <a:gd name="T27" fmla="*/ 51 h 128"/>
                <a:gd name="T28" fmla="*/ 101 w 102"/>
                <a:gd name="T29" fmla="*/ 56 h 128"/>
                <a:gd name="T30" fmla="*/ 96 w 102"/>
                <a:gd name="T31" fmla="*/ 68 h 128"/>
                <a:gd name="T32" fmla="*/ 93 w 102"/>
                <a:gd name="T33" fmla="*/ 70 h 128"/>
                <a:gd name="T34" fmla="*/ 96 w 102"/>
                <a:gd name="T35" fmla="*/ 71 h 128"/>
                <a:gd name="T36" fmla="*/ 95 w 102"/>
                <a:gd name="T37" fmla="*/ 85 h 128"/>
                <a:gd name="T38" fmla="*/ 91 w 102"/>
                <a:gd name="T39" fmla="*/ 88 h 128"/>
                <a:gd name="T40" fmla="*/ 95 w 102"/>
                <a:gd name="T41" fmla="*/ 90 h 128"/>
                <a:gd name="T42" fmla="*/ 92 w 102"/>
                <a:gd name="T43" fmla="*/ 104 h 128"/>
                <a:gd name="T44" fmla="*/ 90 w 102"/>
                <a:gd name="T45" fmla="*/ 105 h 128"/>
                <a:gd name="T46" fmla="*/ 90 w 102"/>
                <a:gd name="T47" fmla="*/ 107 h 128"/>
                <a:gd name="T48" fmla="*/ 90 w 102"/>
                <a:gd name="T49" fmla="*/ 121 h 128"/>
                <a:gd name="T50" fmla="*/ 89 w 102"/>
                <a:gd name="T51" fmla="*/ 122 h 128"/>
                <a:gd name="T52" fmla="*/ 82 w 102"/>
                <a:gd name="T53" fmla="*/ 124 h 128"/>
                <a:gd name="T54" fmla="*/ 20 w 102"/>
                <a:gd name="T55" fmla="*/ 128 h 128"/>
                <a:gd name="T56" fmla="*/ 15 w 102"/>
                <a:gd name="T57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28">
                  <a:moveTo>
                    <a:pt x="15" y="127"/>
                  </a:moveTo>
                  <a:cubicBezTo>
                    <a:pt x="12" y="125"/>
                    <a:pt x="9" y="122"/>
                    <a:pt x="5" y="123"/>
                  </a:cubicBezTo>
                  <a:cubicBezTo>
                    <a:pt x="3" y="123"/>
                    <a:pt x="3" y="122"/>
                    <a:pt x="3" y="121"/>
                  </a:cubicBezTo>
                  <a:cubicBezTo>
                    <a:pt x="2" y="105"/>
                    <a:pt x="1" y="90"/>
                    <a:pt x="1" y="74"/>
                  </a:cubicBezTo>
                  <a:cubicBezTo>
                    <a:pt x="0" y="73"/>
                    <a:pt x="0" y="72"/>
                    <a:pt x="2" y="72"/>
                  </a:cubicBezTo>
                  <a:cubicBezTo>
                    <a:pt x="13" y="65"/>
                    <a:pt x="18" y="53"/>
                    <a:pt x="24" y="43"/>
                  </a:cubicBezTo>
                  <a:cubicBezTo>
                    <a:pt x="31" y="31"/>
                    <a:pt x="33" y="20"/>
                    <a:pt x="31" y="7"/>
                  </a:cubicBezTo>
                  <a:cubicBezTo>
                    <a:pt x="30" y="3"/>
                    <a:pt x="32" y="2"/>
                    <a:pt x="35" y="1"/>
                  </a:cubicBezTo>
                  <a:cubicBezTo>
                    <a:pt x="39" y="0"/>
                    <a:pt x="42" y="1"/>
                    <a:pt x="44" y="3"/>
                  </a:cubicBezTo>
                  <a:cubicBezTo>
                    <a:pt x="47" y="9"/>
                    <a:pt x="50" y="16"/>
                    <a:pt x="52" y="23"/>
                  </a:cubicBezTo>
                  <a:cubicBezTo>
                    <a:pt x="53" y="29"/>
                    <a:pt x="51" y="35"/>
                    <a:pt x="51" y="41"/>
                  </a:cubicBezTo>
                  <a:cubicBezTo>
                    <a:pt x="50" y="45"/>
                    <a:pt x="50" y="49"/>
                    <a:pt x="49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65" y="53"/>
                    <a:pt x="79" y="52"/>
                    <a:pt x="92" y="51"/>
                  </a:cubicBezTo>
                  <a:cubicBezTo>
                    <a:pt x="97" y="51"/>
                    <a:pt x="100" y="52"/>
                    <a:pt x="101" y="56"/>
                  </a:cubicBezTo>
                  <a:cubicBezTo>
                    <a:pt x="102" y="61"/>
                    <a:pt x="100" y="65"/>
                    <a:pt x="96" y="68"/>
                  </a:cubicBezTo>
                  <a:cubicBezTo>
                    <a:pt x="95" y="68"/>
                    <a:pt x="93" y="68"/>
                    <a:pt x="93" y="70"/>
                  </a:cubicBezTo>
                  <a:cubicBezTo>
                    <a:pt x="93" y="71"/>
                    <a:pt x="95" y="71"/>
                    <a:pt x="96" y="71"/>
                  </a:cubicBezTo>
                  <a:cubicBezTo>
                    <a:pt x="101" y="74"/>
                    <a:pt x="100" y="81"/>
                    <a:pt x="95" y="85"/>
                  </a:cubicBezTo>
                  <a:cubicBezTo>
                    <a:pt x="94" y="86"/>
                    <a:pt x="91" y="86"/>
                    <a:pt x="91" y="88"/>
                  </a:cubicBezTo>
                  <a:cubicBezTo>
                    <a:pt x="91" y="90"/>
                    <a:pt x="94" y="89"/>
                    <a:pt x="95" y="90"/>
                  </a:cubicBezTo>
                  <a:cubicBezTo>
                    <a:pt x="99" y="94"/>
                    <a:pt x="97" y="101"/>
                    <a:pt x="92" y="104"/>
                  </a:cubicBezTo>
                  <a:cubicBezTo>
                    <a:pt x="91" y="105"/>
                    <a:pt x="90" y="105"/>
                    <a:pt x="90" y="105"/>
                  </a:cubicBezTo>
                  <a:cubicBezTo>
                    <a:pt x="89" y="106"/>
                    <a:pt x="88" y="106"/>
                    <a:pt x="90" y="107"/>
                  </a:cubicBezTo>
                  <a:cubicBezTo>
                    <a:pt x="96" y="111"/>
                    <a:pt x="96" y="117"/>
                    <a:pt x="90" y="121"/>
                  </a:cubicBezTo>
                  <a:cubicBezTo>
                    <a:pt x="90" y="121"/>
                    <a:pt x="89" y="122"/>
                    <a:pt x="89" y="122"/>
                  </a:cubicBezTo>
                  <a:cubicBezTo>
                    <a:pt x="87" y="124"/>
                    <a:pt x="84" y="124"/>
                    <a:pt x="82" y="124"/>
                  </a:cubicBezTo>
                  <a:cubicBezTo>
                    <a:pt x="61" y="125"/>
                    <a:pt x="41" y="127"/>
                    <a:pt x="20" y="128"/>
                  </a:cubicBezTo>
                  <a:cubicBezTo>
                    <a:pt x="18" y="128"/>
                    <a:pt x="16" y="128"/>
                    <a:pt x="15" y="12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7">
              <a:extLst>
                <a:ext uri="{FF2B5EF4-FFF2-40B4-BE49-F238E27FC236}">
                  <a16:creationId xmlns:a16="http://schemas.microsoft.com/office/drawing/2014/main" id="{1B6C21EC-8FA2-44D7-ACD5-8B6133C2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2715"/>
              <a:ext cx="80" cy="120"/>
            </a:xfrm>
            <a:custGeom>
              <a:avLst/>
              <a:gdLst>
                <a:gd name="T0" fmla="*/ 2 w 45"/>
                <a:gd name="T1" fmla="*/ 35 h 68"/>
                <a:gd name="T2" fmla="*/ 0 w 45"/>
                <a:gd name="T3" fmla="*/ 5 h 68"/>
                <a:gd name="T4" fmla="*/ 2 w 45"/>
                <a:gd name="T5" fmla="*/ 2 h 68"/>
                <a:gd name="T6" fmla="*/ 39 w 45"/>
                <a:gd name="T7" fmla="*/ 0 h 68"/>
                <a:gd name="T8" fmla="*/ 41 w 45"/>
                <a:gd name="T9" fmla="*/ 3 h 68"/>
                <a:gd name="T10" fmla="*/ 45 w 45"/>
                <a:gd name="T11" fmla="*/ 62 h 68"/>
                <a:gd name="T12" fmla="*/ 42 w 45"/>
                <a:gd name="T13" fmla="*/ 66 h 68"/>
                <a:gd name="T14" fmla="*/ 7 w 45"/>
                <a:gd name="T15" fmla="*/ 68 h 68"/>
                <a:gd name="T16" fmla="*/ 3 w 45"/>
                <a:gd name="T17" fmla="*/ 64 h 68"/>
                <a:gd name="T18" fmla="*/ 2 w 45"/>
                <a:gd name="T1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2" y="35"/>
                  </a:moveTo>
                  <a:cubicBezTo>
                    <a:pt x="1" y="25"/>
                    <a:pt x="1" y="15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15" y="1"/>
                    <a:pt x="27" y="1"/>
                    <a:pt x="39" y="0"/>
                  </a:cubicBezTo>
                  <a:cubicBezTo>
                    <a:pt x="41" y="0"/>
                    <a:pt x="41" y="1"/>
                    <a:pt x="41" y="3"/>
                  </a:cubicBezTo>
                  <a:cubicBezTo>
                    <a:pt x="42" y="22"/>
                    <a:pt x="44" y="42"/>
                    <a:pt x="45" y="62"/>
                  </a:cubicBezTo>
                  <a:cubicBezTo>
                    <a:pt x="45" y="65"/>
                    <a:pt x="44" y="65"/>
                    <a:pt x="42" y="66"/>
                  </a:cubicBezTo>
                  <a:cubicBezTo>
                    <a:pt x="30" y="66"/>
                    <a:pt x="19" y="67"/>
                    <a:pt x="7" y="68"/>
                  </a:cubicBezTo>
                  <a:cubicBezTo>
                    <a:pt x="4" y="68"/>
                    <a:pt x="4" y="67"/>
                    <a:pt x="3" y="64"/>
                  </a:cubicBezTo>
                  <a:cubicBezTo>
                    <a:pt x="3" y="54"/>
                    <a:pt x="2" y="45"/>
                    <a:pt x="2" y="3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2676E837-A8D0-4F27-88C2-2EDBDCD7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" y="980"/>
              <a:ext cx="181" cy="227"/>
            </a:xfrm>
            <a:custGeom>
              <a:avLst/>
              <a:gdLst>
                <a:gd name="T0" fmla="*/ 14 w 102"/>
                <a:gd name="T1" fmla="*/ 127 h 128"/>
                <a:gd name="T2" fmla="*/ 4 w 102"/>
                <a:gd name="T3" fmla="*/ 123 h 128"/>
                <a:gd name="T4" fmla="*/ 3 w 102"/>
                <a:gd name="T5" fmla="*/ 121 h 128"/>
                <a:gd name="T6" fmla="*/ 0 w 102"/>
                <a:gd name="T7" fmla="*/ 74 h 128"/>
                <a:gd name="T8" fmla="*/ 1 w 102"/>
                <a:gd name="T9" fmla="*/ 72 h 128"/>
                <a:gd name="T10" fmla="*/ 24 w 102"/>
                <a:gd name="T11" fmla="*/ 42 h 128"/>
                <a:gd name="T12" fmla="*/ 30 w 102"/>
                <a:gd name="T13" fmla="*/ 7 h 128"/>
                <a:gd name="T14" fmla="*/ 34 w 102"/>
                <a:gd name="T15" fmla="*/ 1 h 128"/>
                <a:gd name="T16" fmla="*/ 43 w 102"/>
                <a:gd name="T17" fmla="*/ 3 h 128"/>
                <a:gd name="T18" fmla="*/ 51 w 102"/>
                <a:gd name="T19" fmla="*/ 23 h 128"/>
                <a:gd name="T20" fmla="*/ 50 w 102"/>
                <a:gd name="T21" fmla="*/ 40 h 128"/>
                <a:gd name="T22" fmla="*/ 49 w 102"/>
                <a:gd name="T23" fmla="*/ 53 h 128"/>
                <a:gd name="T24" fmla="*/ 52 w 102"/>
                <a:gd name="T25" fmla="*/ 54 h 128"/>
                <a:gd name="T26" fmla="*/ 91 w 102"/>
                <a:gd name="T27" fmla="*/ 51 h 128"/>
                <a:gd name="T28" fmla="*/ 101 w 102"/>
                <a:gd name="T29" fmla="*/ 56 h 128"/>
                <a:gd name="T30" fmla="*/ 96 w 102"/>
                <a:gd name="T31" fmla="*/ 68 h 128"/>
                <a:gd name="T32" fmla="*/ 93 w 102"/>
                <a:gd name="T33" fmla="*/ 69 h 128"/>
                <a:gd name="T34" fmla="*/ 95 w 102"/>
                <a:gd name="T35" fmla="*/ 71 h 128"/>
                <a:gd name="T36" fmla="*/ 95 w 102"/>
                <a:gd name="T37" fmla="*/ 85 h 128"/>
                <a:gd name="T38" fmla="*/ 91 w 102"/>
                <a:gd name="T39" fmla="*/ 88 h 128"/>
                <a:gd name="T40" fmla="*/ 94 w 102"/>
                <a:gd name="T41" fmla="*/ 90 h 128"/>
                <a:gd name="T42" fmla="*/ 91 w 102"/>
                <a:gd name="T43" fmla="*/ 104 h 128"/>
                <a:gd name="T44" fmla="*/ 89 w 102"/>
                <a:gd name="T45" fmla="*/ 105 h 128"/>
                <a:gd name="T46" fmla="*/ 89 w 102"/>
                <a:gd name="T47" fmla="*/ 107 h 128"/>
                <a:gd name="T48" fmla="*/ 90 w 102"/>
                <a:gd name="T49" fmla="*/ 121 h 128"/>
                <a:gd name="T50" fmla="*/ 88 w 102"/>
                <a:gd name="T51" fmla="*/ 122 h 128"/>
                <a:gd name="T52" fmla="*/ 81 w 102"/>
                <a:gd name="T53" fmla="*/ 124 h 128"/>
                <a:gd name="T54" fmla="*/ 20 w 102"/>
                <a:gd name="T55" fmla="*/ 128 h 128"/>
                <a:gd name="T56" fmla="*/ 14 w 102"/>
                <a:gd name="T57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28">
                  <a:moveTo>
                    <a:pt x="14" y="127"/>
                  </a:moveTo>
                  <a:cubicBezTo>
                    <a:pt x="11" y="125"/>
                    <a:pt x="8" y="122"/>
                    <a:pt x="4" y="123"/>
                  </a:cubicBezTo>
                  <a:cubicBezTo>
                    <a:pt x="3" y="123"/>
                    <a:pt x="3" y="122"/>
                    <a:pt x="3" y="121"/>
                  </a:cubicBezTo>
                  <a:cubicBezTo>
                    <a:pt x="2" y="105"/>
                    <a:pt x="1" y="90"/>
                    <a:pt x="0" y="74"/>
                  </a:cubicBezTo>
                  <a:cubicBezTo>
                    <a:pt x="0" y="73"/>
                    <a:pt x="0" y="72"/>
                    <a:pt x="1" y="72"/>
                  </a:cubicBezTo>
                  <a:cubicBezTo>
                    <a:pt x="13" y="65"/>
                    <a:pt x="17" y="53"/>
                    <a:pt x="24" y="42"/>
                  </a:cubicBezTo>
                  <a:cubicBezTo>
                    <a:pt x="31" y="31"/>
                    <a:pt x="33" y="19"/>
                    <a:pt x="30" y="7"/>
                  </a:cubicBezTo>
                  <a:cubicBezTo>
                    <a:pt x="30" y="3"/>
                    <a:pt x="31" y="2"/>
                    <a:pt x="34" y="1"/>
                  </a:cubicBezTo>
                  <a:cubicBezTo>
                    <a:pt x="38" y="0"/>
                    <a:pt x="42" y="0"/>
                    <a:pt x="43" y="3"/>
                  </a:cubicBezTo>
                  <a:cubicBezTo>
                    <a:pt x="47" y="9"/>
                    <a:pt x="50" y="16"/>
                    <a:pt x="51" y="23"/>
                  </a:cubicBezTo>
                  <a:cubicBezTo>
                    <a:pt x="52" y="29"/>
                    <a:pt x="51" y="35"/>
                    <a:pt x="50" y="40"/>
                  </a:cubicBezTo>
                  <a:cubicBezTo>
                    <a:pt x="50" y="45"/>
                    <a:pt x="49" y="49"/>
                    <a:pt x="49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65" y="53"/>
                    <a:pt x="78" y="52"/>
                    <a:pt x="91" y="51"/>
                  </a:cubicBezTo>
                  <a:cubicBezTo>
                    <a:pt x="97" y="51"/>
                    <a:pt x="100" y="52"/>
                    <a:pt x="101" y="56"/>
                  </a:cubicBezTo>
                  <a:cubicBezTo>
                    <a:pt x="102" y="60"/>
                    <a:pt x="100" y="65"/>
                    <a:pt x="96" y="68"/>
                  </a:cubicBezTo>
                  <a:cubicBezTo>
                    <a:pt x="95" y="68"/>
                    <a:pt x="93" y="68"/>
                    <a:pt x="93" y="69"/>
                  </a:cubicBezTo>
                  <a:cubicBezTo>
                    <a:pt x="93" y="71"/>
                    <a:pt x="95" y="71"/>
                    <a:pt x="95" y="71"/>
                  </a:cubicBezTo>
                  <a:cubicBezTo>
                    <a:pt x="100" y="74"/>
                    <a:pt x="100" y="81"/>
                    <a:pt x="95" y="85"/>
                  </a:cubicBezTo>
                  <a:cubicBezTo>
                    <a:pt x="93" y="86"/>
                    <a:pt x="91" y="86"/>
                    <a:pt x="91" y="88"/>
                  </a:cubicBezTo>
                  <a:cubicBezTo>
                    <a:pt x="91" y="89"/>
                    <a:pt x="93" y="89"/>
                    <a:pt x="94" y="90"/>
                  </a:cubicBezTo>
                  <a:cubicBezTo>
                    <a:pt x="99" y="94"/>
                    <a:pt x="97" y="101"/>
                    <a:pt x="91" y="104"/>
                  </a:cubicBezTo>
                  <a:cubicBezTo>
                    <a:pt x="91" y="105"/>
                    <a:pt x="90" y="105"/>
                    <a:pt x="89" y="105"/>
                  </a:cubicBezTo>
                  <a:cubicBezTo>
                    <a:pt x="89" y="106"/>
                    <a:pt x="88" y="106"/>
                    <a:pt x="89" y="107"/>
                  </a:cubicBezTo>
                  <a:cubicBezTo>
                    <a:pt x="95" y="111"/>
                    <a:pt x="95" y="116"/>
                    <a:pt x="90" y="121"/>
                  </a:cubicBezTo>
                  <a:cubicBezTo>
                    <a:pt x="89" y="121"/>
                    <a:pt x="89" y="122"/>
                    <a:pt x="88" y="122"/>
                  </a:cubicBezTo>
                  <a:cubicBezTo>
                    <a:pt x="86" y="124"/>
                    <a:pt x="84" y="124"/>
                    <a:pt x="81" y="124"/>
                  </a:cubicBezTo>
                  <a:cubicBezTo>
                    <a:pt x="61" y="125"/>
                    <a:pt x="40" y="127"/>
                    <a:pt x="20" y="128"/>
                  </a:cubicBezTo>
                  <a:cubicBezTo>
                    <a:pt x="18" y="128"/>
                    <a:pt x="16" y="128"/>
                    <a:pt x="14" y="12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9">
              <a:extLst>
                <a:ext uri="{FF2B5EF4-FFF2-40B4-BE49-F238E27FC236}">
                  <a16:creationId xmlns:a16="http://schemas.microsoft.com/office/drawing/2014/main" id="{7E35D981-5089-4D52-BE99-34CBDB41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4" y="1101"/>
              <a:ext cx="79" cy="120"/>
            </a:xfrm>
            <a:custGeom>
              <a:avLst/>
              <a:gdLst>
                <a:gd name="T0" fmla="*/ 1 w 45"/>
                <a:gd name="T1" fmla="*/ 35 h 68"/>
                <a:gd name="T2" fmla="*/ 0 w 45"/>
                <a:gd name="T3" fmla="*/ 5 h 68"/>
                <a:gd name="T4" fmla="*/ 2 w 45"/>
                <a:gd name="T5" fmla="*/ 2 h 68"/>
                <a:gd name="T6" fmla="*/ 38 w 45"/>
                <a:gd name="T7" fmla="*/ 0 h 68"/>
                <a:gd name="T8" fmla="*/ 41 w 45"/>
                <a:gd name="T9" fmla="*/ 3 h 68"/>
                <a:gd name="T10" fmla="*/ 44 w 45"/>
                <a:gd name="T11" fmla="*/ 62 h 68"/>
                <a:gd name="T12" fmla="*/ 41 w 45"/>
                <a:gd name="T13" fmla="*/ 65 h 68"/>
                <a:gd name="T14" fmla="*/ 7 w 45"/>
                <a:gd name="T15" fmla="*/ 67 h 68"/>
                <a:gd name="T16" fmla="*/ 3 w 45"/>
                <a:gd name="T17" fmla="*/ 64 h 68"/>
                <a:gd name="T18" fmla="*/ 1 w 45"/>
                <a:gd name="T1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1" y="35"/>
                  </a:moveTo>
                  <a:cubicBezTo>
                    <a:pt x="1" y="25"/>
                    <a:pt x="0" y="15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14" y="1"/>
                    <a:pt x="26" y="1"/>
                    <a:pt x="38" y="0"/>
                  </a:cubicBezTo>
                  <a:cubicBezTo>
                    <a:pt x="41" y="0"/>
                    <a:pt x="41" y="0"/>
                    <a:pt x="41" y="3"/>
                  </a:cubicBezTo>
                  <a:cubicBezTo>
                    <a:pt x="42" y="22"/>
                    <a:pt x="43" y="42"/>
                    <a:pt x="44" y="62"/>
                  </a:cubicBezTo>
                  <a:cubicBezTo>
                    <a:pt x="45" y="65"/>
                    <a:pt x="44" y="65"/>
                    <a:pt x="41" y="65"/>
                  </a:cubicBezTo>
                  <a:cubicBezTo>
                    <a:pt x="30" y="66"/>
                    <a:pt x="18" y="67"/>
                    <a:pt x="7" y="67"/>
                  </a:cubicBezTo>
                  <a:cubicBezTo>
                    <a:pt x="4" y="68"/>
                    <a:pt x="3" y="67"/>
                    <a:pt x="3" y="64"/>
                  </a:cubicBezTo>
                  <a:cubicBezTo>
                    <a:pt x="3" y="54"/>
                    <a:pt x="2" y="44"/>
                    <a:pt x="1" y="3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>
              <a:extLst>
                <a:ext uri="{FF2B5EF4-FFF2-40B4-BE49-F238E27FC236}">
                  <a16:creationId xmlns:a16="http://schemas.microsoft.com/office/drawing/2014/main" id="{E1967274-C22D-42DA-B895-D8FA22B8D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1652"/>
              <a:ext cx="94" cy="117"/>
            </a:xfrm>
            <a:custGeom>
              <a:avLst/>
              <a:gdLst>
                <a:gd name="T0" fmla="*/ 6 w 53"/>
                <a:gd name="T1" fmla="*/ 65 h 66"/>
                <a:gd name="T2" fmla="*/ 1 w 53"/>
                <a:gd name="T3" fmla="*/ 63 h 66"/>
                <a:gd name="T4" fmla="*/ 0 w 53"/>
                <a:gd name="T5" fmla="*/ 62 h 66"/>
                <a:gd name="T6" fmla="*/ 0 w 53"/>
                <a:gd name="T7" fmla="*/ 38 h 66"/>
                <a:gd name="T8" fmla="*/ 1 w 53"/>
                <a:gd name="T9" fmla="*/ 37 h 66"/>
                <a:gd name="T10" fmla="*/ 13 w 53"/>
                <a:gd name="T11" fmla="*/ 22 h 66"/>
                <a:gd name="T12" fmla="*/ 18 w 53"/>
                <a:gd name="T13" fmla="*/ 4 h 66"/>
                <a:gd name="T14" fmla="*/ 20 w 53"/>
                <a:gd name="T15" fmla="*/ 1 h 66"/>
                <a:gd name="T16" fmla="*/ 25 w 53"/>
                <a:gd name="T17" fmla="*/ 2 h 66"/>
                <a:gd name="T18" fmla="*/ 28 w 53"/>
                <a:gd name="T19" fmla="*/ 13 h 66"/>
                <a:gd name="T20" fmla="*/ 27 w 53"/>
                <a:gd name="T21" fmla="*/ 22 h 66"/>
                <a:gd name="T22" fmla="*/ 26 w 53"/>
                <a:gd name="T23" fmla="*/ 29 h 66"/>
                <a:gd name="T24" fmla="*/ 28 w 53"/>
                <a:gd name="T25" fmla="*/ 29 h 66"/>
                <a:gd name="T26" fmla="*/ 48 w 53"/>
                <a:gd name="T27" fmla="*/ 29 h 66"/>
                <a:gd name="T28" fmla="*/ 53 w 53"/>
                <a:gd name="T29" fmla="*/ 31 h 66"/>
                <a:gd name="T30" fmla="*/ 50 w 53"/>
                <a:gd name="T31" fmla="*/ 37 h 66"/>
                <a:gd name="T32" fmla="*/ 48 w 53"/>
                <a:gd name="T33" fmla="*/ 38 h 66"/>
                <a:gd name="T34" fmla="*/ 50 w 53"/>
                <a:gd name="T35" fmla="*/ 39 h 66"/>
                <a:gd name="T36" fmla="*/ 49 w 53"/>
                <a:gd name="T37" fmla="*/ 46 h 66"/>
                <a:gd name="T38" fmla="*/ 47 w 53"/>
                <a:gd name="T39" fmla="*/ 48 h 66"/>
                <a:gd name="T40" fmla="*/ 49 w 53"/>
                <a:gd name="T41" fmla="*/ 49 h 66"/>
                <a:gd name="T42" fmla="*/ 47 w 53"/>
                <a:gd name="T43" fmla="*/ 56 h 66"/>
                <a:gd name="T44" fmla="*/ 45 w 53"/>
                <a:gd name="T45" fmla="*/ 57 h 66"/>
                <a:gd name="T46" fmla="*/ 45 w 53"/>
                <a:gd name="T47" fmla="*/ 58 h 66"/>
                <a:gd name="T48" fmla="*/ 45 w 53"/>
                <a:gd name="T49" fmla="*/ 65 h 66"/>
                <a:gd name="T50" fmla="*/ 44 w 53"/>
                <a:gd name="T51" fmla="*/ 65 h 66"/>
                <a:gd name="T52" fmla="*/ 41 w 53"/>
                <a:gd name="T53" fmla="*/ 66 h 66"/>
                <a:gd name="T54" fmla="*/ 9 w 53"/>
                <a:gd name="T55" fmla="*/ 66 h 66"/>
                <a:gd name="T56" fmla="*/ 6 w 53"/>
                <a:gd name="T57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66">
                  <a:moveTo>
                    <a:pt x="6" y="65"/>
                  </a:moveTo>
                  <a:cubicBezTo>
                    <a:pt x="4" y="64"/>
                    <a:pt x="3" y="63"/>
                    <a:pt x="1" y="63"/>
                  </a:cubicBezTo>
                  <a:cubicBezTo>
                    <a:pt x="0" y="63"/>
                    <a:pt x="0" y="63"/>
                    <a:pt x="0" y="62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7" y="33"/>
                    <a:pt x="10" y="27"/>
                    <a:pt x="13" y="22"/>
                  </a:cubicBezTo>
                  <a:cubicBezTo>
                    <a:pt x="18" y="17"/>
                    <a:pt x="19" y="11"/>
                    <a:pt x="18" y="4"/>
                  </a:cubicBezTo>
                  <a:cubicBezTo>
                    <a:pt x="18" y="2"/>
                    <a:pt x="19" y="1"/>
                    <a:pt x="20" y="1"/>
                  </a:cubicBezTo>
                  <a:cubicBezTo>
                    <a:pt x="22" y="0"/>
                    <a:pt x="24" y="1"/>
                    <a:pt x="25" y="2"/>
                  </a:cubicBezTo>
                  <a:cubicBezTo>
                    <a:pt x="26" y="6"/>
                    <a:pt x="28" y="9"/>
                    <a:pt x="28" y="13"/>
                  </a:cubicBezTo>
                  <a:cubicBezTo>
                    <a:pt x="29" y="16"/>
                    <a:pt x="28" y="19"/>
                    <a:pt x="27" y="22"/>
                  </a:cubicBezTo>
                  <a:cubicBezTo>
                    <a:pt x="27" y="24"/>
                    <a:pt x="26" y="26"/>
                    <a:pt x="26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34" y="29"/>
                    <a:pt x="41" y="29"/>
                    <a:pt x="48" y="29"/>
                  </a:cubicBezTo>
                  <a:cubicBezTo>
                    <a:pt x="51" y="29"/>
                    <a:pt x="52" y="30"/>
                    <a:pt x="53" y="31"/>
                  </a:cubicBezTo>
                  <a:cubicBezTo>
                    <a:pt x="53" y="34"/>
                    <a:pt x="52" y="36"/>
                    <a:pt x="50" y="37"/>
                  </a:cubicBezTo>
                  <a:cubicBezTo>
                    <a:pt x="49" y="38"/>
                    <a:pt x="48" y="37"/>
                    <a:pt x="48" y="38"/>
                  </a:cubicBezTo>
                  <a:cubicBezTo>
                    <a:pt x="48" y="39"/>
                    <a:pt x="49" y="39"/>
                    <a:pt x="50" y="39"/>
                  </a:cubicBezTo>
                  <a:cubicBezTo>
                    <a:pt x="52" y="41"/>
                    <a:pt x="52" y="44"/>
                    <a:pt x="49" y="46"/>
                  </a:cubicBezTo>
                  <a:cubicBezTo>
                    <a:pt x="48" y="47"/>
                    <a:pt x="47" y="47"/>
                    <a:pt x="47" y="48"/>
                  </a:cubicBezTo>
                  <a:cubicBezTo>
                    <a:pt x="47" y="49"/>
                    <a:pt x="48" y="48"/>
                    <a:pt x="49" y="49"/>
                  </a:cubicBezTo>
                  <a:cubicBezTo>
                    <a:pt x="51" y="51"/>
                    <a:pt x="50" y="55"/>
                    <a:pt x="47" y="56"/>
                  </a:cubicBezTo>
                  <a:cubicBezTo>
                    <a:pt x="46" y="56"/>
                    <a:pt x="46" y="56"/>
                    <a:pt x="45" y="57"/>
                  </a:cubicBezTo>
                  <a:cubicBezTo>
                    <a:pt x="45" y="57"/>
                    <a:pt x="45" y="57"/>
                    <a:pt x="45" y="58"/>
                  </a:cubicBezTo>
                  <a:cubicBezTo>
                    <a:pt x="48" y="60"/>
                    <a:pt x="48" y="63"/>
                    <a:pt x="45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6"/>
                    <a:pt x="42" y="66"/>
                    <a:pt x="41" y="66"/>
                  </a:cubicBezTo>
                  <a:cubicBezTo>
                    <a:pt x="30" y="66"/>
                    <a:pt x="19" y="66"/>
                    <a:pt x="9" y="66"/>
                  </a:cubicBezTo>
                  <a:cubicBezTo>
                    <a:pt x="8" y="66"/>
                    <a:pt x="7" y="66"/>
                    <a:pt x="6" y="6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">
              <a:extLst>
                <a:ext uri="{FF2B5EF4-FFF2-40B4-BE49-F238E27FC236}">
                  <a16:creationId xmlns:a16="http://schemas.microsoft.com/office/drawing/2014/main" id="{81111C79-AE26-4315-90C4-84C859CA0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1713"/>
              <a:ext cx="37" cy="60"/>
            </a:xfrm>
            <a:custGeom>
              <a:avLst/>
              <a:gdLst>
                <a:gd name="T0" fmla="*/ 0 w 21"/>
                <a:gd name="T1" fmla="*/ 17 h 34"/>
                <a:gd name="T2" fmla="*/ 0 w 21"/>
                <a:gd name="T3" fmla="*/ 2 h 34"/>
                <a:gd name="T4" fmla="*/ 1 w 21"/>
                <a:gd name="T5" fmla="*/ 0 h 34"/>
                <a:gd name="T6" fmla="*/ 20 w 21"/>
                <a:gd name="T7" fmla="*/ 0 h 34"/>
                <a:gd name="T8" fmla="*/ 21 w 21"/>
                <a:gd name="T9" fmla="*/ 2 h 34"/>
                <a:gd name="T10" fmla="*/ 21 w 21"/>
                <a:gd name="T11" fmla="*/ 33 h 34"/>
                <a:gd name="T12" fmla="*/ 19 w 21"/>
                <a:gd name="T13" fmla="*/ 34 h 34"/>
                <a:gd name="T14" fmla="*/ 1 w 21"/>
                <a:gd name="T15" fmla="*/ 34 h 34"/>
                <a:gd name="T16" fmla="*/ 0 w 21"/>
                <a:gd name="T17" fmla="*/ 33 h 34"/>
                <a:gd name="T18" fmla="*/ 0 w 21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4">
                  <a:moveTo>
                    <a:pt x="0" y="17"/>
                  </a:moveTo>
                  <a:cubicBezTo>
                    <a:pt x="0" y="12"/>
                    <a:pt x="0" y="7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14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12"/>
                    <a:pt x="21" y="22"/>
                    <a:pt x="21" y="33"/>
                  </a:cubicBezTo>
                  <a:cubicBezTo>
                    <a:pt x="21" y="34"/>
                    <a:pt x="21" y="34"/>
                    <a:pt x="19" y="34"/>
                  </a:cubicBezTo>
                  <a:cubicBezTo>
                    <a:pt x="13" y="34"/>
                    <a:pt x="7" y="34"/>
                    <a:pt x="1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27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12">
              <a:extLst>
                <a:ext uri="{FF2B5EF4-FFF2-40B4-BE49-F238E27FC236}">
                  <a16:creationId xmlns:a16="http://schemas.microsoft.com/office/drawing/2014/main" id="{7ECE9ECE-C883-43EF-9DB4-4512458F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" y="2296"/>
              <a:ext cx="264" cy="263"/>
            </a:xfrm>
            <a:prstGeom prst="ellipse">
              <a:avLst/>
            </a:pr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86A0C89A-AA79-410A-9FC1-2968B67DA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" y="2438"/>
              <a:ext cx="184" cy="92"/>
            </a:xfrm>
            <a:custGeom>
              <a:avLst/>
              <a:gdLst>
                <a:gd name="T0" fmla="*/ 104 w 104"/>
                <a:gd name="T1" fmla="*/ 0 h 52"/>
                <a:gd name="T2" fmla="*/ 93 w 104"/>
                <a:gd name="T3" fmla="*/ 33 h 52"/>
                <a:gd name="T4" fmla="*/ 52 w 104"/>
                <a:gd name="T5" fmla="*/ 52 h 52"/>
                <a:gd name="T6" fmla="*/ 12 w 104"/>
                <a:gd name="T7" fmla="*/ 33 h 52"/>
                <a:gd name="T8" fmla="*/ 0 w 104"/>
                <a:gd name="T9" fmla="*/ 0 h 52"/>
                <a:gd name="T10" fmla="*/ 104 w 104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52">
                  <a:moveTo>
                    <a:pt x="104" y="0"/>
                  </a:moveTo>
                  <a:cubicBezTo>
                    <a:pt x="104" y="13"/>
                    <a:pt x="100" y="24"/>
                    <a:pt x="93" y="33"/>
                  </a:cubicBezTo>
                  <a:cubicBezTo>
                    <a:pt x="83" y="45"/>
                    <a:pt x="69" y="52"/>
                    <a:pt x="52" y="52"/>
                  </a:cubicBezTo>
                  <a:cubicBezTo>
                    <a:pt x="36" y="52"/>
                    <a:pt x="22" y="45"/>
                    <a:pt x="12" y="33"/>
                  </a:cubicBezTo>
                  <a:cubicBezTo>
                    <a:pt x="5" y="24"/>
                    <a:pt x="0" y="13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4">
              <a:extLst>
                <a:ext uri="{FF2B5EF4-FFF2-40B4-BE49-F238E27FC236}">
                  <a16:creationId xmlns:a16="http://schemas.microsoft.com/office/drawing/2014/main" id="{CA91C8BF-CA39-4A03-ADA9-9D82D2C3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" y="2463"/>
              <a:ext cx="144" cy="67"/>
            </a:xfrm>
            <a:custGeom>
              <a:avLst/>
              <a:gdLst>
                <a:gd name="T0" fmla="*/ 81 w 81"/>
                <a:gd name="T1" fmla="*/ 19 h 38"/>
                <a:gd name="T2" fmla="*/ 40 w 81"/>
                <a:gd name="T3" fmla="*/ 38 h 38"/>
                <a:gd name="T4" fmla="*/ 0 w 81"/>
                <a:gd name="T5" fmla="*/ 19 h 38"/>
                <a:gd name="T6" fmla="*/ 40 w 81"/>
                <a:gd name="T7" fmla="*/ 0 h 38"/>
                <a:gd name="T8" fmla="*/ 81 w 81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">
                  <a:moveTo>
                    <a:pt x="81" y="19"/>
                  </a:moveTo>
                  <a:cubicBezTo>
                    <a:pt x="71" y="31"/>
                    <a:pt x="57" y="38"/>
                    <a:pt x="40" y="38"/>
                  </a:cubicBezTo>
                  <a:cubicBezTo>
                    <a:pt x="24" y="38"/>
                    <a:pt x="10" y="31"/>
                    <a:pt x="0" y="19"/>
                  </a:cubicBezTo>
                  <a:cubicBezTo>
                    <a:pt x="10" y="7"/>
                    <a:pt x="24" y="0"/>
                    <a:pt x="40" y="0"/>
                  </a:cubicBezTo>
                  <a:cubicBezTo>
                    <a:pt x="57" y="0"/>
                    <a:pt x="71" y="7"/>
                    <a:pt x="81" y="19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5">
              <a:extLst>
                <a:ext uri="{FF2B5EF4-FFF2-40B4-BE49-F238E27FC236}">
                  <a16:creationId xmlns:a16="http://schemas.microsoft.com/office/drawing/2014/main" id="{ABE43A2F-854E-4C9E-9A94-FAADCFF8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" y="2363"/>
              <a:ext cx="67" cy="59"/>
            </a:xfrm>
            <a:custGeom>
              <a:avLst/>
              <a:gdLst>
                <a:gd name="T0" fmla="*/ 38 w 38"/>
                <a:gd name="T1" fmla="*/ 21 h 33"/>
                <a:gd name="T2" fmla="*/ 38 w 38"/>
                <a:gd name="T3" fmla="*/ 21 h 33"/>
                <a:gd name="T4" fmla="*/ 37 w 38"/>
                <a:gd name="T5" fmla="*/ 24 h 33"/>
                <a:gd name="T6" fmla="*/ 36 w 38"/>
                <a:gd name="T7" fmla="*/ 24 h 33"/>
                <a:gd name="T8" fmla="*/ 35 w 38"/>
                <a:gd name="T9" fmla="*/ 24 h 33"/>
                <a:gd name="T10" fmla="*/ 5 w 38"/>
                <a:gd name="T11" fmla="*/ 32 h 33"/>
                <a:gd name="T12" fmla="*/ 4 w 38"/>
                <a:gd name="T13" fmla="*/ 26 h 33"/>
                <a:gd name="T14" fmla="*/ 27 w 38"/>
                <a:gd name="T15" fmla="*/ 20 h 33"/>
                <a:gd name="T16" fmla="*/ 6 w 38"/>
                <a:gd name="T17" fmla="*/ 8 h 33"/>
                <a:gd name="T18" fmla="*/ 9 w 38"/>
                <a:gd name="T19" fmla="*/ 2 h 33"/>
                <a:gd name="T20" fmla="*/ 36 w 38"/>
                <a:gd name="T21" fmla="*/ 18 h 33"/>
                <a:gd name="T22" fmla="*/ 38 w 38"/>
                <a:gd name="T23" fmla="*/ 19 h 33"/>
                <a:gd name="T24" fmla="*/ 38 w 38"/>
                <a:gd name="T25" fmla="*/ 19 h 33"/>
                <a:gd name="T26" fmla="*/ 38 w 38"/>
                <a:gd name="T2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3">
                  <a:moveTo>
                    <a:pt x="38" y="21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3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3"/>
                    <a:pt x="0" y="27"/>
                    <a:pt x="4" y="26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6"/>
                    <a:pt x="6" y="0"/>
                    <a:pt x="9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20"/>
                    <a:pt x="38" y="20"/>
                    <a:pt x="38" y="2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6">
              <a:extLst>
                <a:ext uri="{FF2B5EF4-FFF2-40B4-BE49-F238E27FC236}">
                  <a16:creationId xmlns:a16="http://schemas.microsoft.com/office/drawing/2014/main" id="{ADA7AD71-6CE3-41F1-8797-E8EEDBC5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363"/>
              <a:ext cx="69" cy="59"/>
            </a:xfrm>
            <a:custGeom>
              <a:avLst/>
              <a:gdLst>
                <a:gd name="T0" fmla="*/ 1 w 39"/>
                <a:gd name="T1" fmla="*/ 21 h 33"/>
                <a:gd name="T2" fmla="*/ 1 w 39"/>
                <a:gd name="T3" fmla="*/ 21 h 33"/>
                <a:gd name="T4" fmla="*/ 2 w 39"/>
                <a:gd name="T5" fmla="*/ 24 h 33"/>
                <a:gd name="T6" fmla="*/ 3 w 39"/>
                <a:gd name="T7" fmla="*/ 24 h 33"/>
                <a:gd name="T8" fmla="*/ 3 w 39"/>
                <a:gd name="T9" fmla="*/ 24 h 33"/>
                <a:gd name="T10" fmla="*/ 33 w 39"/>
                <a:gd name="T11" fmla="*/ 32 h 33"/>
                <a:gd name="T12" fmla="*/ 35 w 39"/>
                <a:gd name="T13" fmla="*/ 26 h 33"/>
                <a:gd name="T14" fmla="*/ 12 w 39"/>
                <a:gd name="T15" fmla="*/ 20 h 33"/>
                <a:gd name="T16" fmla="*/ 33 w 39"/>
                <a:gd name="T17" fmla="*/ 8 h 33"/>
                <a:gd name="T18" fmla="*/ 30 w 39"/>
                <a:gd name="T19" fmla="*/ 2 h 33"/>
                <a:gd name="T20" fmla="*/ 3 w 39"/>
                <a:gd name="T21" fmla="*/ 18 h 33"/>
                <a:gd name="T22" fmla="*/ 1 w 39"/>
                <a:gd name="T23" fmla="*/ 19 h 33"/>
                <a:gd name="T24" fmla="*/ 1 w 39"/>
                <a:gd name="T25" fmla="*/ 19 h 33"/>
                <a:gd name="T26" fmla="*/ 1 w 39"/>
                <a:gd name="T2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3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3"/>
                    <a:pt x="1" y="23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8" y="33"/>
                    <a:pt x="39" y="27"/>
                    <a:pt x="35" y="2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6" y="6"/>
                    <a:pt x="33" y="0"/>
                    <a:pt x="30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0" y="20"/>
                    <a:pt x="1" y="2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>
              <a:extLst>
                <a:ext uri="{FF2B5EF4-FFF2-40B4-BE49-F238E27FC236}">
                  <a16:creationId xmlns:a16="http://schemas.microsoft.com/office/drawing/2014/main" id="{ED1AD3B9-1295-46E5-8402-3188F4A7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" y="1853"/>
              <a:ext cx="201" cy="200"/>
            </a:xfrm>
            <a:custGeom>
              <a:avLst/>
              <a:gdLst>
                <a:gd name="T0" fmla="*/ 105 w 113"/>
                <a:gd name="T1" fmla="*/ 71 h 113"/>
                <a:gd name="T2" fmla="*/ 42 w 113"/>
                <a:gd name="T3" fmla="*/ 105 h 113"/>
                <a:gd name="T4" fmla="*/ 8 w 113"/>
                <a:gd name="T5" fmla="*/ 42 h 113"/>
                <a:gd name="T6" fmla="*/ 70 w 113"/>
                <a:gd name="T7" fmla="*/ 8 h 113"/>
                <a:gd name="T8" fmla="*/ 105 w 113"/>
                <a:gd name="T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105" y="71"/>
                  </a:moveTo>
                  <a:cubicBezTo>
                    <a:pt x="97" y="98"/>
                    <a:pt x="69" y="113"/>
                    <a:pt x="42" y="105"/>
                  </a:cubicBezTo>
                  <a:cubicBezTo>
                    <a:pt x="15" y="97"/>
                    <a:pt x="0" y="69"/>
                    <a:pt x="8" y="42"/>
                  </a:cubicBezTo>
                  <a:cubicBezTo>
                    <a:pt x="15" y="15"/>
                    <a:pt x="44" y="0"/>
                    <a:pt x="70" y="8"/>
                  </a:cubicBezTo>
                  <a:cubicBezTo>
                    <a:pt x="97" y="16"/>
                    <a:pt x="113" y="44"/>
                    <a:pt x="105" y="7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>
              <a:extLst>
                <a:ext uri="{FF2B5EF4-FFF2-40B4-BE49-F238E27FC236}">
                  <a16:creationId xmlns:a16="http://schemas.microsoft.com/office/drawing/2014/main" id="{F80D5ADF-6BDB-462B-95BF-81405FE9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" y="1943"/>
              <a:ext cx="126" cy="84"/>
            </a:xfrm>
            <a:custGeom>
              <a:avLst/>
              <a:gdLst>
                <a:gd name="T0" fmla="*/ 71 w 71"/>
                <a:gd name="T1" fmla="*/ 20 h 47"/>
                <a:gd name="T2" fmla="*/ 57 w 71"/>
                <a:gd name="T3" fmla="*/ 39 h 47"/>
                <a:gd name="T4" fmla="*/ 27 w 71"/>
                <a:gd name="T5" fmla="*/ 44 h 47"/>
                <a:gd name="T6" fmla="*/ 4 w 71"/>
                <a:gd name="T7" fmla="*/ 23 h 47"/>
                <a:gd name="T8" fmla="*/ 3 w 71"/>
                <a:gd name="T9" fmla="*/ 0 h 47"/>
                <a:gd name="T10" fmla="*/ 71 w 71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7">
                  <a:moveTo>
                    <a:pt x="71" y="20"/>
                  </a:moveTo>
                  <a:cubicBezTo>
                    <a:pt x="69" y="28"/>
                    <a:pt x="64" y="34"/>
                    <a:pt x="57" y="39"/>
                  </a:cubicBezTo>
                  <a:cubicBezTo>
                    <a:pt x="49" y="45"/>
                    <a:pt x="38" y="47"/>
                    <a:pt x="27" y="44"/>
                  </a:cubicBezTo>
                  <a:cubicBezTo>
                    <a:pt x="16" y="41"/>
                    <a:pt x="8" y="33"/>
                    <a:pt x="4" y="23"/>
                  </a:cubicBezTo>
                  <a:cubicBezTo>
                    <a:pt x="1" y="16"/>
                    <a:pt x="0" y="8"/>
                    <a:pt x="3" y="0"/>
                  </a:cubicBezTo>
                  <a:lnTo>
                    <a:pt x="71" y="2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>
              <a:extLst>
                <a:ext uri="{FF2B5EF4-FFF2-40B4-BE49-F238E27FC236}">
                  <a16:creationId xmlns:a16="http://schemas.microsoft.com/office/drawing/2014/main" id="{00FF51AA-39E0-44C8-B997-3BAEDEB6D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" y="1970"/>
              <a:ext cx="94" cy="57"/>
            </a:xfrm>
            <a:custGeom>
              <a:avLst/>
              <a:gdLst>
                <a:gd name="T0" fmla="*/ 53 w 53"/>
                <a:gd name="T1" fmla="*/ 24 h 32"/>
                <a:gd name="T2" fmla="*/ 23 w 53"/>
                <a:gd name="T3" fmla="*/ 29 h 32"/>
                <a:gd name="T4" fmla="*/ 0 w 53"/>
                <a:gd name="T5" fmla="*/ 8 h 32"/>
                <a:gd name="T6" fmla="*/ 30 w 53"/>
                <a:gd name="T7" fmla="*/ 4 h 32"/>
                <a:gd name="T8" fmla="*/ 53 w 53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2">
                  <a:moveTo>
                    <a:pt x="53" y="24"/>
                  </a:moveTo>
                  <a:cubicBezTo>
                    <a:pt x="45" y="30"/>
                    <a:pt x="34" y="32"/>
                    <a:pt x="23" y="29"/>
                  </a:cubicBezTo>
                  <a:cubicBezTo>
                    <a:pt x="12" y="26"/>
                    <a:pt x="4" y="18"/>
                    <a:pt x="0" y="8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41" y="7"/>
                    <a:pt x="49" y="14"/>
                    <a:pt x="53" y="24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0">
              <a:extLst>
                <a:ext uri="{FF2B5EF4-FFF2-40B4-BE49-F238E27FC236}">
                  <a16:creationId xmlns:a16="http://schemas.microsoft.com/office/drawing/2014/main" id="{38DFF976-524E-45F6-8AED-6825675B6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895"/>
              <a:ext cx="46" cy="38"/>
            </a:xfrm>
            <a:custGeom>
              <a:avLst/>
              <a:gdLst>
                <a:gd name="T0" fmla="*/ 26 w 26"/>
                <a:gd name="T1" fmla="*/ 20 h 21"/>
                <a:gd name="T2" fmla="*/ 26 w 26"/>
                <a:gd name="T3" fmla="*/ 20 h 21"/>
                <a:gd name="T4" fmla="*/ 24 w 26"/>
                <a:gd name="T5" fmla="*/ 21 h 21"/>
                <a:gd name="T6" fmla="*/ 24 w 26"/>
                <a:gd name="T7" fmla="*/ 21 h 21"/>
                <a:gd name="T8" fmla="*/ 24 w 26"/>
                <a:gd name="T9" fmla="*/ 21 h 21"/>
                <a:gd name="T10" fmla="*/ 2 w 26"/>
                <a:gd name="T11" fmla="*/ 21 h 21"/>
                <a:gd name="T12" fmla="*/ 2 w 26"/>
                <a:gd name="T13" fmla="*/ 17 h 21"/>
                <a:gd name="T14" fmla="*/ 19 w 26"/>
                <a:gd name="T15" fmla="*/ 17 h 21"/>
                <a:gd name="T16" fmla="*/ 7 w 26"/>
                <a:gd name="T17" fmla="*/ 5 h 21"/>
                <a:gd name="T18" fmla="*/ 11 w 26"/>
                <a:gd name="T19" fmla="*/ 2 h 21"/>
                <a:gd name="T20" fmla="*/ 25 w 26"/>
                <a:gd name="T21" fmla="*/ 17 h 21"/>
                <a:gd name="T22" fmla="*/ 26 w 26"/>
                <a:gd name="T23" fmla="*/ 18 h 21"/>
                <a:gd name="T24" fmla="*/ 26 w 26"/>
                <a:gd name="T25" fmla="*/ 18 h 21"/>
                <a:gd name="T26" fmla="*/ 26 w 26"/>
                <a:gd name="T2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1">
                  <a:moveTo>
                    <a:pt x="26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16"/>
                    <a:pt x="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3"/>
                    <a:pt x="9" y="0"/>
                    <a:pt x="11" y="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9"/>
                    <a:pt x="26" y="19"/>
                    <a:pt x="26" y="20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1">
              <a:extLst>
                <a:ext uri="{FF2B5EF4-FFF2-40B4-BE49-F238E27FC236}">
                  <a16:creationId xmlns:a16="http://schemas.microsoft.com/office/drawing/2014/main" id="{2490099D-7782-49BE-B9BB-C3E90361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927"/>
              <a:ext cx="48" cy="41"/>
            </a:xfrm>
            <a:custGeom>
              <a:avLst/>
              <a:gdLst>
                <a:gd name="T0" fmla="*/ 0 w 27"/>
                <a:gd name="T1" fmla="*/ 8 h 23"/>
                <a:gd name="T2" fmla="*/ 0 w 27"/>
                <a:gd name="T3" fmla="*/ 8 h 23"/>
                <a:gd name="T4" fmla="*/ 1 w 27"/>
                <a:gd name="T5" fmla="*/ 10 h 23"/>
                <a:gd name="T6" fmla="*/ 1 w 27"/>
                <a:gd name="T7" fmla="*/ 10 h 23"/>
                <a:gd name="T8" fmla="*/ 1 w 27"/>
                <a:gd name="T9" fmla="*/ 10 h 23"/>
                <a:gd name="T10" fmla="*/ 19 w 27"/>
                <a:gd name="T11" fmla="*/ 21 h 23"/>
                <a:gd name="T12" fmla="*/ 22 w 27"/>
                <a:gd name="T13" fmla="*/ 18 h 23"/>
                <a:gd name="T14" fmla="*/ 8 w 27"/>
                <a:gd name="T15" fmla="*/ 9 h 23"/>
                <a:gd name="T16" fmla="*/ 24 w 27"/>
                <a:gd name="T17" fmla="*/ 5 h 23"/>
                <a:gd name="T18" fmla="*/ 23 w 27"/>
                <a:gd name="T19" fmla="*/ 1 h 23"/>
                <a:gd name="T20" fmla="*/ 2 w 27"/>
                <a:gd name="T21" fmla="*/ 6 h 23"/>
                <a:gd name="T22" fmla="*/ 1 w 27"/>
                <a:gd name="T23" fmla="*/ 6 h 23"/>
                <a:gd name="T24" fmla="*/ 1 w 27"/>
                <a:gd name="T25" fmla="*/ 6 h 23"/>
                <a:gd name="T26" fmla="*/ 0 w 27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2" y="23"/>
                    <a:pt x="24" y="19"/>
                    <a:pt x="22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5"/>
                    <a:pt x="25" y="0"/>
                    <a:pt x="23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2">
              <a:extLst>
                <a:ext uri="{FF2B5EF4-FFF2-40B4-BE49-F238E27FC236}">
                  <a16:creationId xmlns:a16="http://schemas.microsoft.com/office/drawing/2014/main" id="{D0558329-70A1-4723-9018-EADFECE40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1053"/>
              <a:ext cx="192" cy="191"/>
            </a:xfrm>
            <a:custGeom>
              <a:avLst/>
              <a:gdLst>
                <a:gd name="T0" fmla="*/ 105 w 108"/>
                <a:gd name="T1" fmla="*/ 47 h 108"/>
                <a:gd name="T2" fmla="*/ 61 w 108"/>
                <a:gd name="T3" fmla="*/ 104 h 108"/>
                <a:gd name="T4" fmla="*/ 4 w 108"/>
                <a:gd name="T5" fmla="*/ 60 h 108"/>
                <a:gd name="T6" fmla="*/ 48 w 108"/>
                <a:gd name="T7" fmla="*/ 4 h 108"/>
                <a:gd name="T8" fmla="*/ 105 w 108"/>
                <a:gd name="T9" fmla="*/ 4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05" y="47"/>
                  </a:moveTo>
                  <a:cubicBezTo>
                    <a:pt x="108" y="75"/>
                    <a:pt x="88" y="101"/>
                    <a:pt x="61" y="104"/>
                  </a:cubicBezTo>
                  <a:cubicBezTo>
                    <a:pt x="33" y="108"/>
                    <a:pt x="7" y="88"/>
                    <a:pt x="4" y="60"/>
                  </a:cubicBezTo>
                  <a:cubicBezTo>
                    <a:pt x="0" y="32"/>
                    <a:pt x="20" y="7"/>
                    <a:pt x="48" y="4"/>
                  </a:cubicBezTo>
                  <a:cubicBezTo>
                    <a:pt x="76" y="0"/>
                    <a:pt x="101" y="20"/>
                    <a:pt x="105" y="47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3">
              <a:extLst>
                <a:ext uri="{FF2B5EF4-FFF2-40B4-BE49-F238E27FC236}">
                  <a16:creationId xmlns:a16="http://schemas.microsoft.com/office/drawing/2014/main" id="{4F7448C0-ECD5-4DCF-9C9C-25C17DE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149"/>
              <a:ext cx="126" cy="72"/>
            </a:xfrm>
            <a:custGeom>
              <a:avLst/>
              <a:gdLst>
                <a:gd name="T0" fmla="*/ 70 w 71"/>
                <a:gd name="T1" fmla="*/ 0 h 41"/>
                <a:gd name="T2" fmla="*/ 65 w 71"/>
                <a:gd name="T3" fmla="*/ 23 h 41"/>
                <a:gd name="T4" fmla="*/ 39 w 71"/>
                <a:gd name="T5" fmla="*/ 39 h 41"/>
                <a:gd name="T6" fmla="*/ 10 w 71"/>
                <a:gd name="T7" fmla="*/ 30 h 41"/>
                <a:gd name="T8" fmla="*/ 0 w 71"/>
                <a:gd name="T9" fmla="*/ 9 h 41"/>
                <a:gd name="T10" fmla="*/ 70 w 71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70" y="0"/>
                  </a:moveTo>
                  <a:cubicBezTo>
                    <a:pt x="71" y="8"/>
                    <a:pt x="69" y="16"/>
                    <a:pt x="65" y="23"/>
                  </a:cubicBezTo>
                  <a:cubicBezTo>
                    <a:pt x="60" y="32"/>
                    <a:pt x="50" y="38"/>
                    <a:pt x="39" y="39"/>
                  </a:cubicBezTo>
                  <a:cubicBezTo>
                    <a:pt x="28" y="41"/>
                    <a:pt x="18" y="37"/>
                    <a:pt x="10" y="30"/>
                  </a:cubicBezTo>
                  <a:cubicBezTo>
                    <a:pt x="5" y="24"/>
                    <a:pt x="1" y="17"/>
                    <a:pt x="0" y="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4">
              <a:extLst>
                <a:ext uri="{FF2B5EF4-FFF2-40B4-BE49-F238E27FC236}">
                  <a16:creationId xmlns:a16="http://schemas.microsoft.com/office/drawing/2014/main" id="{D0978E9B-1AD0-4B6E-BA06-7C5DE3584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" y="1170"/>
              <a:ext cx="98" cy="51"/>
            </a:xfrm>
            <a:custGeom>
              <a:avLst/>
              <a:gdLst>
                <a:gd name="T0" fmla="*/ 55 w 55"/>
                <a:gd name="T1" fmla="*/ 11 h 29"/>
                <a:gd name="T2" fmla="*/ 29 w 55"/>
                <a:gd name="T3" fmla="*/ 27 h 29"/>
                <a:gd name="T4" fmla="*/ 0 w 55"/>
                <a:gd name="T5" fmla="*/ 18 h 29"/>
                <a:gd name="T6" fmla="*/ 26 w 55"/>
                <a:gd name="T7" fmla="*/ 1 h 29"/>
                <a:gd name="T8" fmla="*/ 55 w 55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1"/>
                  </a:moveTo>
                  <a:cubicBezTo>
                    <a:pt x="50" y="20"/>
                    <a:pt x="40" y="26"/>
                    <a:pt x="29" y="27"/>
                  </a:cubicBezTo>
                  <a:cubicBezTo>
                    <a:pt x="18" y="29"/>
                    <a:pt x="8" y="25"/>
                    <a:pt x="0" y="18"/>
                  </a:cubicBezTo>
                  <a:cubicBezTo>
                    <a:pt x="6" y="9"/>
                    <a:pt x="15" y="3"/>
                    <a:pt x="26" y="1"/>
                  </a:cubicBezTo>
                  <a:cubicBezTo>
                    <a:pt x="37" y="0"/>
                    <a:pt x="48" y="4"/>
                    <a:pt x="55" y="11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5">
              <a:extLst>
                <a:ext uri="{FF2B5EF4-FFF2-40B4-BE49-F238E27FC236}">
                  <a16:creationId xmlns:a16="http://schemas.microsoft.com/office/drawing/2014/main" id="{A32D84AC-D2E8-4077-98CB-E234F9E5E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" y="1113"/>
              <a:ext cx="46" cy="41"/>
            </a:xfrm>
            <a:custGeom>
              <a:avLst/>
              <a:gdLst>
                <a:gd name="T0" fmla="*/ 26 w 26"/>
                <a:gd name="T1" fmla="*/ 11 h 23"/>
                <a:gd name="T2" fmla="*/ 26 w 26"/>
                <a:gd name="T3" fmla="*/ 11 h 23"/>
                <a:gd name="T4" fmla="*/ 25 w 26"/>
                <a:gd name="T5" fmla="*/ 13 h 23"/>
                <a:gd name="T6" fmla="*/ 25 w 26"/>
                <a:gd name="T7" fmla="*/ 13 h 23"/>
                <a:gd name="T8" fmla="*/ 24 w 26"/>
                <a:gd name="T9" fmla="*/ 13 h 23"/>
                <a:gd name="T10" fmla="*/ 4 w 26"/>
                <a:gd name="T11" fmla="*/ 22 h 23"/>
                <a:gd name="T12" fmla="*/ 3 w 26"/>
                <a:gd name="T13" fmla="*/ 17 h 23"/>
                <a:gd name="T14" fmla="*/ 18 w 26"/>
                <a:gd name="T15" fmla="*/ 11 h 23"/>
                <a:gd name="T16" fmla="*/ 3 w 26"/>
                <a:gd name="T17" fmla="*/ 5 h 23"/>
                <a:gd name="T18" fmla="*/ 4 w 26"/>
                <a:gd name="T19" fmla="*/ 1 h 23"/>
                <a:gd name="T20" fmla="*/ 24 w 26"/>
                <a:gd name="T21" fmla="*/ 9 h 23"/>
                <a:gd name="T22" fmla="*/ 25 w 26"/>
                <a:gd name="T23" fmla="*/ 10 h 23"/>
                <a:gd name="T24" fmla="*/ 25 w 26"/>
                <a:gd name="T25" fmla="*/ 10 h 23"/>
                <a:gd name="T26" fmla="*/ 26 w 26"/>
                <a:gd name="T2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3"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3"/>
                    <a:pt x="0" y="19"/>
                    <a:pt x="3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4"/>
                    <a:pt x="2" y="0"/>
                    <a:pt x="4" y="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1"/>
                    <a:pt x="26" y="1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6">
              <a:extLst>
                <a:ext uri="{FF2B5EF4-FFF2-40B4-BE49-F238E27FC236}">
                  <a16:creationId xmlns:a16="http://schemas.microsoft.com/office/drawing/2014/main" id="{BDF5CA7C-687E-4F87-8097-22582F250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" y="1099"/>
              <a:ext cx="48" cy="39"/>
            </a:xfrm>
            <a:custGeom>
              <a:avLst/>
              <a:gdLst>
                <a:gd name="T0" fmla="*/ 0 w 27"/>
                <a:gd name="T1" fmla="*/ 17 h 22"/>
                <a:gd name="T2" fmla="*/ 0 w 27"/>
                <a:gd name="T3" fmla="*/ 17 h 22"/>
                <a:gd name="T4" fmla="*/ 2 w 27"/>
                <a:gd name="T5" fmla="*/ 18 h 22"/>
                <a:gd name="T6" fmla="*/ 2 w 27"/>
                <a:gd name="T7" fmla="*/ 18 h 22"/>
                <a:gd name="T8" fmla="*/ 3 w 27"/>
                <a:gd name="T9" fmla="*/ 18 h 22"/>
                <a:gd name="T10" fmla="*/ 24 w 27"/>
                <a:gd name="T11" fmla="*/ 21 h 22"/>
                <a:gd name="T12" fmla="*/ 24 w 27"/>
                <a:gd name="T13" fmla="*/ 17 h 22"/>
                <a:gd name="T14" fmla="*/ 8 w 27"/>
                <a:gd name="T15" fmla="*/ 15 h 22"/>
                <a:gd name="T16" fmla="*/ 21 w 27"/>
                <a:gd name="T17" fmla="*/ 5 h 22"/>
                <a:gd name="T18" fmla="*/ 18 w 27"/>
                <a:gd name="T19" fmla="*/ 1 h 22"/>
                <a:gd name="T20" fmla="*/ 1 w 27"/>
                <a:gd name="T21" fmla="*/ 14 h 22"/>
                <a:gd name="T22" fmla="*/ 1 w 27"/>
                <a:gd name="T23" fmla="*/ 15 h 22"/>
                <a:gd name="T24" fmla="*/ 1 w 27"/>
                <a:gd name="T25" fmla="*/ 15 h 22"/>
                <a:gd name="T26" fmla="*/ 0 w 27"/>
                <a:gd name="T2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2"/>
                    <a:pt x="27" y="17"/>
                    <a:pt x="24" y="1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3"/>
                    <a:pt x="21" y="0"/>
                    <a:pt x="18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">
              <a:extLst>
                <a:ext uri="{FF2B5EF4-FFF2-40B4-BE49-F238E27FC236}">
                  <a16:creationId xmlns:a16="http://schemas.microsoft.com/office/drawing/2014/main" id="{32550DCD-36F3-44D3-83B0-45F04CA4B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2" y="1516"/>
              <a:ext cx="133" cy="133"/>
            </a:xfrm>
            <a:custGeom>
              <a:avLst/>
              <a:gdLst>
                <a:gd name="T0" fmla="*/ 72 w 75"/>
                <a:gd name="T1" fmla="*/ 33 h 75"/>
                <a:gd name="T2" fmla="*/ 42 w 75"/>
                <a:gd name="T3" fmla="*/ 72 h 75"/>
                <a:gd name="T4" fmla="*/ 3 w 75"/>
                <a:gd name="T5" fmla="*/ 43 h 75"/>
                <a:gd name="T6" fmla="*/ 32 w 75"/>
                <a:gd name="T7" fmla="*/ 3 h 75"/>
                <a:gd name="T8" fmla="*/ 72 w 75"/>
                <a:gd name="T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72" y="33"/>
                  </a:moveTo>
                  <a:cubicBezTo>
                    <a:pt x="75" y="52"/>
                    <a:pt x="62" y="69"/>
                    <a:pt x="42" y="72"/>
                  </a:cubicBezTo>
                  <a:cubicBezTo>
                    <a:pt x="23" y="75"/>
                    <a:pt x="6" y="62"/>
                    <a:pt x="3" y="43"/>
                  </a:cubicBezTo>
                  <a:cubicBezTo>
                    <a:pt x="0" y="24"/>
                    <a:pt x="13" y="6"/>
                    <a:pt x="32" y="3"/>
                  </a:cubicBezTo>
                  <a:cubicBezTo>
                    <a:pt x="51" y="0"/>
                    <a:pt x="69" y="14"/>
                    <a:pt x="72" y="33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8">
              <a:extLst>
                <a:ext uri="{FF2B5EF4-FFF2-40B4-BE49-F238E27FC236}">
                  <a16:creationId xmlns:a16="http://schemas.microsoft.com/office/drawing/2014/main" id="{4E35AA1F-34FB-4A34-8862-15C07AFD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" y="1581"/>
              <a:ext cx="88" cy="52"/>
            </a:xfrm>
            <a:custGeom>
              <a:avLst/>
              <a:gdLst>
                <a:gd name="T0" fmla="*/ 49 w 50"/>
                <a:gd name="T1" fmla="*/ 0 h 29"/>
                <a:gd name="T2" fmla="*/ 46 w 50"/>
                <a:gd name="T3" fmla="*/ 16 h 29"/>
                <a:gd name="T4" fmla="*/ 28 w 50"/>
                <a:gd name="T5" fmla="*/ 28 h 29"/>
                <a:gd name="T6" fmla="*/ 8 w 50"/>
                <a:gd name="T7" fmla="*/ 22 h 29"/>
                <a:gd name="T8" fmla="*/ 0 w 50"/>
                <a:gd name="T9" fmla="*/ 7 h 29"/>
                <a:gd name="T10" fmla="*/ 49 w 5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9">
                  <a:moveTo>
                    <a:pt x="49" y="0"/>
                  </a:moveTo>
                  <a:cubicBezTo>
                    <a:pt x="50" y="6"/>
                    <a:pt x="49" y="11"/>
                    <a:pt x="46" y="16"/>
                  </a:cubicBezTo>
                  <a:cubicBezTo>
                    <a:pt x="42" y="22"/>
                    <a:pt x="36" y="27"/>
                    <a:pt x="28" y="28"/>
                  </a:cubicBezTo>
                  <a:cubicBezTo>
                    <a:pt x="21" y="29"/>
                    <a:pt x="13" y="27"/>
                    <a:pt x="8" y="22"/>
                  </a:cubicBezTo>
                  <a:cubicBezTo>
                    <a:pt x="4" y="18"/>
                    <a:pt x="1" y="13"/>
                    <a:pt x="0" y="7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9">
              <a:extLst>
                <a:ext uri="{FF2B5EF4-FFF2-40B4-BE49-F238E27FC236}">
                  <a16:creationId xmlns:a16="http://schemas.microsoft.com/office/drawing/2014/main" id="{68CE70AB-9450-4D63-B3D4-7DD7402F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1597"/>
              <a:ext cx="67" cy="36"/>
            </a:xfrm>
            <a:custGeom>
              <a:avLst/>
              <a:gdLst>
                <a:gd name="T0" fmla="*/ 38 w 38"/>
                <a:gd name="T1" fmla="*/ 7 h 20"/>
                <a:gd name="T2" fmla="*/ 20 w 38"/>
                <a:gd name="T3" fmla="*/ 19 h 20"/>
                <a:gd name="T4" fmla="*/ 0 w 38"/>
                <a:gd name="T5" fmla="*/ 13 h 20"/>
                <a:gd name="T6" fmla="*/ 18 w 38"/>
                <a:gd name="T7" fmla="*/ 1 h 20"/>
                <a:gd name="T8" fmla="*/ 38 w 38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8" y="7"/>
                  </a:moveTo>
                  <a:cubicBezTo>
                    <a:pt x="34" y="13"/>
                    <a:pt x="28" y="18"/>
                    <a:pt x="20" y="19"/>
                  </a:cubicBezTo>
                  <a:cubicBezTo>
                    <a:pt x="13" y="20"/>
                    <a:pt x="5" y="18"/>
                    <a:pt x="0" y="13"/>
                  </a:cubicBezTo>
                  <a:cubicBezTo>
                    <a:pt x="4" y="7"/>
                    <a:pt x="10" y="2"/>
                    <a:pt x="18" y="1"/>
                  </a:cubicBezTo>
                  <a:cubicBezTo>
                    <a:pt x="25" y="0"/>
                    <a:pt x="32" y="2"/>
                    <a:pt x="38" y="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0">
              <a:extLst>
                <a:ext uri="{FF2B5EF4-FFF2-40B4-BE49-F238E27FC236}">
                  <a16:creationId xmlns:a16="http://schemas.microsoft.com/office/drawing/2014/main" id="{7E87DB64-E27C-420B-906A-EDDC4E79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" y="1560"/>
              <a:ext cx="32" cy="27"/>
            </a:xfrm>
            <a:custGeom>
              <a:avLst/>
              <a:gdLst>
                <a:gd name="T0" fmla="*/ 18 w 18"/>
                <a:gd name="T1" fmla="*/ 7 h 15"/>
                <a:gd name="T2" fmla="*/ 18 w 18"/>
                <a:gd name="T3" fmla="*/ 7 h 15"/>
                <a:gd name="T4" fmla="*/ 17 w 18"/>
                <a:gd name="T5" fmla="*/ 9 h 15"/>
                <a:gd name="T6" fmla="*/ 17 w 18"/>
                <a:gd name="T7" fmla="*/ 9 h 15"/>
                <a:gd name="T8" fmla="*/ 17 w 18"/>
                <a:gd name="T9" fmla="*/ 9 h 15"/>
                <a:gd name="T10" fmla="*/ 4 w 18"/>
                <a:gd name="T11" fmla="*/ 15 h 15"/>
                <a:gd name="T12" fmla="*/ 2 w 18"/>
                <a:gd name="T13" fmla="*/ 12 h 15"/>
                <a:gd name="T14" fmla="*/ 13 w 18"/>
                <a:gd name="T15" fmla="*/ 7 h 15"/>
                <a:gd name="T16" fmla="*/ 2 w 18"/>
                <a:gd name="T17" fmla="*/ 3 h 15"/>
                <a:gd name="T18" fmla="*/ 3 w 18"/>
                <a:gd name="T19" fmla="*/ 0 h 15"/>
                <a:gd name="T20" fmla="*/ 17 w 18"/>
                <a:gd name="T21" fmla="*/ 6 h 15"/>
                <a:gd name="T22" fmla="*/ 18 w 18"/>
                <a:gd name="T23" fmla="*/ 6 h 15"/>
                <a:gd name="T24" fmla="*/ 18 w 18"/>
                <a:gd name="T25" fmla="*/ 6 h 15"/>
                <a:gd name="T26" fmla="*/ 18 w 18"/>
                <a:gd name="T2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5">
                  <a:moveTo>
                    <a:pt x="18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1" y="13"/>
                    <a:pt x="2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1">
              <a:extLst>
                <a:ext uri="{FF2B5EF4-FFF2-40B4-BE49-F238E27FC236}">
                  <a16:creationId xmlns:a16="http://schemas.microsoft.com/office/drawing/2014/main" id="{7B1F11C6-EFF6-4E7E-8557-5A9BE23DE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" y="1548"/>
              <a:ext cx="34" cy="26"/>
            </a:xfrm>
            <a:custGeom>
              <a:avLst/>
              <a:gdLst>
                <a:gd name="T0" fmla="*/ 0 w 19"/>
                <a:gd name="T1" fmla="*/ 12 h 15"/>
                <a:gd name="T2" fmla="*/ 0 w 19"/>
                <a:gd name="T3" fmla="*/ 12 h 15"/>
                <a:gd name="T4" fmla="*/ 1 w 19"/>
                <a:gd name="T5" fmla="*/ 13 h 15"/>
                <a:gd name="T6" fmla="*/ 1 w 19"/>
                <a:gd name="T7" fmla="*/ 13 h 15"/>
                <a:gd name="T8" fmla="*/ 2 w 19"/>
                <a:gd name="T9" fmla="*/ 13 h 15"/>
                <a:gd name="T10" fmla="*/ 16 w 19"/>
                <a:gd name="T11" fmla="*/ 15 h 15"/>
                <a:gd name="T12" fmla="*/ 17 w 19"/>
                <a:gd name="T13" fmla="*/ 12 h 15"/>
                <a:gd name="T14" fmla="*/ 5 w 19"/>
                <a:gd name="T15" fmla="*/ 11 h 15"/>
                <a:gd name="T16" fmla="*/ 14 w 19"/>
                <a:gd name="T17" fmla="*/ 4 h 15"/>
                <a:gd name="T18" fmla="*/ 12 w 19"/>
                <a:gd name="T19" fmla="*/ 1 h 15"/>
                <a:gd name="T20" fmla="*/ 1 w 19"/>
                <a:gd name="T21" fmla="*/ 10 h 15"/>
                <a:gd name="T22" fmla="*/ 0 w 19"/>
                <a:gd name="T23" fmla="*/ 11 h 15"/>
                <a:gd name="T24" fmla="*/ 0 w 19"/>
                <a:gd name="T25" fmla="*/ 11 h 15"/>
                <a:gd name="T26" fmla="*/ 0 w 19"/>
                <a:gd name="T2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5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19" y="12"/>
                    <a:pt x="17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830" y="1415132"/>
            <a:ext cx="7115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Introduction &amp;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88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46C78-006D-40A3-B67D-3E88FDE65983}"/>
              </a:ext>
            </a:extLst>
          </p:cNvPr>
          <p:cNvSpPr txBox="1"/>
          <p:nvPr/>
        </p:nvSpPr>
        <p:spPr>
          <a:xfrm>
            <a:off x="2746239" y="3163989"/>
            <a:ext cx="669952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Thank You!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F8902B-B524-4C10-88C6-A18FE0550535}"/>
              </a:ext>
            </a:extLst>
          </p:cNvPr>
          <p:cNvGrpSpPr/>
          <p:nvPr/>
        </p:nvGrpSpPr>
        <p:grpSpPr>
          <a:xfrm>
            <a:off x="5556561" y="1994566"/>
            <a:ext cx="1078878" cy="957504"/>
            <a:chOff x="2497786" y="1981174"/>
            <a:chExt cx="676870" cy="600722"/>
          </a:xfrm>
          <a:effectLst>
            <a:outerShdw blurRad="482600" dist="304800" dir="5400000" sx="67000" sy="67000" algn="t" rotWithShape="0">
              <a:prstClr val="black">
                <a:alpha val="18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787313-7113-4E65-89E5-84028ECB0A5D}"/>
                </a:ext>
              </a:extLst>
            </p:cNvPr>
            <p:cNvSpPr/>
            <p:nvPr/>
          </p:nvSpPr>
          <p:spPr>
            <a:xfrm rot="21277426">
              <a:off x="2497786" y="1981174"/>
              <a:ext cx="676870" cy="600722"/>
            </a:xfrm>
            <a:custGeom>
              <a:avLst/>
              <a:gdLst>
                <a:gd name="connsiteX0" fmla="*/ 1319952 w 1524000"/>
                <a:gd name="connsiteY0" fmla="*/ 95799 h 1352550"/>
                <a:gd name="connsiteX1" fmla="*/ 310493 w 1524000"/>
                <a:gd name="connsiteY1" fmla="*/ 1025 h 1352550"/>
                <a:gd name="connsiteX2" fmla="*/ 59318 w 1524000"/>
                <a:gd name="connsiteY2" fmla="*/ 209147 h 1352550"/>
                <a:gd name="connsiteX3" fmla="*/ 1025 w 1524000"/>
                <a:gd name="connsiteY3" fmla="*/ 830081 h 1352550"/>
                <a:gd name="connsiteX4" fmla="*/ 209147 w 1524000"/>
                <a:gd name="connsiteY4" fmla="*/ 1081256 h 1352550"/>
                <a:gd name="connsiteX5" fmla="*/ 565191 w 1524000"/>
                <a:gd name="connsiteY5" fmla="*/ 1114688 h 1352550"/>
                <a:gd name="connsiteX6" fmla="*/ 650440 w 1524000"/>
                <a:gd name="connsiteY6" fmla="*/ 1319381 h 1352550"/>
                <a:gd name="connsiteX7" fmla="*/ 769312 w 1524000"/>
                <a:gd name="connsiteY7" fmla="*/ 1328334 h 1352550"/>
                <a:gd name="connsiteX8" fmla="*/ 880850 w 1524000"/>
                <a:gd name="connsiteY8" fmla="*/ 1144311 h 1352550"/>
                <a:gd name="connsiteX9" fmla="*/ 1218606 w 1524000"/>
                <a:gd name="connsiteY9" fmla="*/ 1176029 h 1352550"/>
                <a:gd name="connsiteX10" fmla="*/ 1469780 w 1524000"/>
                <a:gd name="connsiteY10" fmla="*/ 967908 h 1352550"/>
                <a:gd name="connsiteX11" fmla="*/ 1528073 w 1524000"/>
                <a:gd name="connsiteY11" fmla="*/ 346973 h 1352550"/>
                <a:gd name="connsiteX12" fmla="*/ 1319952 w 1524000"/>
                <a:gd name="connsiteY12" fmla="*/ 95799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0" h="1352550">
                  <a:moveTo>
                    <a:pt x="1319952" y="95799"/>
                  </a:moveTo>
                  <a:lnTo>
                    <a:pt x="310493" y="1025"/>
                  </a:lnTo>
                  <a:cubicBezTo>
                    <a:pt x="183620" y="-10881"/>
                    <a:pt x="71225" y="82274"/>
                    <a:pt x="59318" y="209147"/>
                  </a:cubicBezTo>
                  <a:lnTo>
                    <a:pt x="1025" y="830081"/>
                  </a:lnTo>
                  <a:cubicBezTo>
                    <a:pt x="-10881" y="956954"/>
                    <a:pt x="82274" y="1069349"/>
                    <a:pt x="209147" y="1081256"/>
                  </a:cubicBezTo>
                  <a:lnTo>
                    <a:pt x="565191" y="1114688"/>
                  </a:lnTo>
                  <a:lnTo>
                    <a:pt x="650440" y="1319381"/>
                  </a:lnTo>
                  <a:cubicBezTo>
                    <a:pt x="671490" y="1369863"/>
                    <a:pt x="740927" y="1375102"/>
                    <a:pt x="769312" y="1328334"/>
                  </a:cubicBezTo>
                  <a:lnTo>
                    <a:pt x="880850" y="1144311"/>
                  </a:lnTo>
                  <a:lnTo>
                    <a:pt x="1218606" y="1176029"/>
                  </a:lnTo>
                  <a:cubicBezTo>
                    <a:pt x="1345384" y="1187936"/>
                    <a:pt x="1457874" y="1094781"/>
                    <a:pt x="1469780" y="967908"/>
                  </a:cubicBezTo>
                  <a:lnTo>
                    <a:pt x="1528073" y="346973"/>
                  </a:lnTo>
                  <a:cubicBezTo>
                    <a:pt x="1539980" y="220100"/>
                    <a:pt x="1446825" y="107705"/>
                    <a:pt x="1319952" y="95799"/>
                  </a:cubicBezTo>
                  <a:close/>
                </a:path>
              </a:pathLst>
            </a:custGeom>
            <a:solidFill>
              <a:srgbClr val="407FFE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072134-5BEF-460D-B893-8E6BB5EC6454}"/>
                </a:ext>
              </a:extLst>
            </p:cNvPr>
            <p:cNvSpPr/>
            <p:nvPr/>
          </p:nvSpPr>
          <p:spPr>
            <a:xfrm rot="21277426">
              <a:off x="2781376" y="2091145"/>
              <a:ext cx="219983" cy="262287"/>
            </a:xfrm>
            <a:custGeom>
              <a:avLst/>
              <a:gdLst>
                <a:gd name="connsiteX0" fmla="*/ 65316 w 495300"/>
                <a:gd name="connsiteY0" fmla="*/ 570448 h 590550"/>
                <a:gd name="connsiteX1" fmla="*/ 350304 w 495300"/>
                <a:gd name="connsiteY1" fmla="*/ 596546 h 590550"/>
                <a:gd name="connsiteX2" fmla="*/ 356972 w 495300"/>
                <a:gd name="connsiteY2" fmla="*/ 595879 h 590550"/>
                <a:gd name="connsiteX3" fmla="*/ 400596 w 495300"/>
                <a:gd name="connsiteY3" fmla="*/ 566447 h 590550"/>
                <a:gd name="connsiteX4" fmla="*/ 402977 w 495300"/>
                <a:gd name="connsiteY4" fmla="*/ 528728 h 590550"/>
                <a:gd name="connsiteX5" fmla="*/ 402977 w 495300"/>
                <a:gd name="connsiteY5" fmla="*/ 528728 h 590550"/>
                <a:gd name="connsiteX6" fmla="*/ 411359 w 495300"/>
                <a:gd name="connsiteY6" fmla="*/ 507964 h 590550"/>
                <a:gd name="connsiteX7" fmla="*/ 411359 w 495300"/>
                <a:gd name="connsiteY7" fmla="*/ 507964 h 590550"/>
                <a:gd name="connsiteX8" fmla="*/ 435362 w 495300"/>
                <a:gd name="connsiteY8" fmla="*/ 445194 h 590550"/>
                <a:gd name="connsiteX9" fmla="*/ 435362 w 495300"/>
                <a:gd name="connsiteY9" fmla="*/ 445194 h 590550"/>
                <a:gd name="connsiteX10" fmla="*/ 442982 w 495300"/>
                <a:gd name="connsiteY10" fmla="*/ 423572 h 590550"/>
                <a:gd name="connsiteX11" fmla="*/ 442982 w 495300"/>
                <a:gd name="connsiteY11" fmla="*/ 423572 h 590550"/>
                <a:gd name="connsiteX12" fmla="*/ 462318 w 495300"/>
                <a:gd name="connsiteY12" fmla="*/ 365374 h 590550"/>
                <a:gd name="connsiteX13" fmla="*/ 462318 w 495300"/>
                <a:gd name="connsiteY13" fmla="*/ 365374 h 590550"/>
                <a:gd name="connsiteX14" fmla="*/ 470510 w 495300"/>
                <a:gd name="connsiteY14" fmla="*/ 342991 h 590550"/>
                <a:gd name="connsiteX15" fmla="*/ 470510 w 495300"/>
                <a:gd name="connsiteY15" fmla="*/ 342991 h 590550"/>
                <a:gd name="connsiteX16" fmla="*/ 497275 w 495300"/>
                <a:gd name="connsiteY16" fmla="*/ 301843 h 590550"/>
                <a:gd name="connsiteX17" fmla="*/ 449173 w 495300"/>
                <a:gd name="connsiteY17" fmla="*/ 274887 h 590550"/>
                <a:gd name="connsiteX18" fmla="*/ 259435 w 495300"/>
                <a:gd name="connsiteY18" fmla="*/ 255837 h 590550"/>
                <a:gd name="connsiteX19" fmla="*/ 245053 w 495300"/>
                <a:gd name="connsiteY19" fmla="*/ 230786 h 590550"/>
                <a:gd name="connsiteX20" fmla="*/ 245053 w 495300"/>
                <a:gd name="connsiteY20" fmla="*/ 230786 h 590550"/>
                <a:gd name="connsiteX21" fmla="*/ 274009 w 495300"/>
                <a:gd name="connsiteY21" fmla="*/ 104199 h 590550"/>
                <a:gd name="connsiteX22" fmla="*/ 249625 w 495300"/>
                <a:gd name="connsiteY22" fmla="*/ 15045 h 590550"/>
                <a:gd name="connsiteX23" fmla="*/ 243910 w 495300"/>
                <a:gd name="connsiteY23" fmla="*/ 7425 h 590550"/>
                <a:gd name="connsiteX24" fmla="*/ 233623 w 495300"/>
                <a:gd name="connsiteY24" fmla="*/ 1710 h 590550"/>
                <a:gd name="connsiteX25" fmla="*/ 207334 w 495300"/>
                <a:gd name="connsiteY25" fmla="*/ 3520 h 590550"/>
                <a:gd name="connsiteX26" fmla="*/ 197047 w 495300"/>
                <a:gd name="connsiteY26" fmla="*/ 18093 h 590550"/>
                <a:gd name="connsiteX27" fmla="*/ 189427 w 495300"/>
                <a:gd name="connsiteY27" fmla="*/ 101722 h 590550"/>
                <a:gd name="connsiteX28" fmla="*/ 188093 w 495300"/>
                <a:gd name="connsiteY28" fmla="*/ 104580 h 590550"/>
                <a:gd name="connsiteX29" fmla="*/ 67983 w 495300"/>
                <a:gd name="connsiteY29" fmla="*/ 270315 h 590550"/>
                <a:gd name="connsiteX30" fmla="*/ 65887 w 495300"/>
                <a:gd name="connsiteY30" fmla="*/ 272506 h 590550"/>
                <a:gd name="connsiteX31" fmla="*/ 29121 w 495300"/>
                <a:gd name="connsiteY31" fmla="*/ 291270 h 590550"/>
                <a:gd name="connsiteX32" fmla="*/ 21025 w 495300"/>
                <a:gd name="connsiteY32" fmla="*/ 293365 h 590550"/>
                <a:gd name="connsiteX33" fmla="*/ 70 w 495300"/>
                <a:gd name="connsiteY33" fmla="*/ 522156 h 590550"/>
                <a:gd name="connsiteX34" fmla="*/ 16167 w 495300"/>
                <a:gd name="connsiteY34" fmla="*/ 541492 h 590550"/>
                <a:gd name="connsiteX35" fmla="*/ 16167 w 495300"/>
                <a:gd name="connsiteY35" fmla="*/ 541492 h 590550"/>
                <a:gd name="connsiteX36" fmla="*/ 24835 w 495300"/>
                <a:gd name="connsiteY36" fmla="*/ 544635 h 590550"/>
                <a:gd name="connsiteX37" fmla="*/ 56648 w 495300"/>
                <a:gd name="connsiteY37" fmla="*/ 567114 h 590550"/>
                <a:gd name="connsiteX38" fmla="*/ 65316 w 495300"/>
                <a:gd name="connsiteY38" fmla="*/ 570448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5300" h="590550">
                  <a:moveTo>
                    <a:pt x="65316" y="570448"/>
                  </a:moveTo>
                  <a:lnTo>
                    <a:pt x="350304" y="596546"/>
                  </a:lnTo>
                  <a:cubicBezTo>
                    <a:pt x="352590" y="596737"/>
                    <a:pt x="354781" y="596546"/>
                    <a:pt x="356972" y="595879"/>
                  </a:cubicBezTo>
                  <a:cubicBezTo>
                    <a:pt x="367544" y="592641"/>
                    <a:pt x="390309" y="583973"/>
                    <a:pt x="400596" y="566447"/>
                  </a:cubicBezTo>
                  <a:cubicBezTo>
                    <a:pt x="406787" y="555970"/>
                    <a:pt x="407549" y="543587"/>
                    <a:pt x="402977" y="528728"/>
                  </a:cubicBezTo>
                  <a:lnTo>
                    <a:pt x="402977" y="528728"/>
                  </a:lnTo>
                  <a:cubicBezTo>
                    <a:pt x="400501" y="520727"/>
                    <a:pt x="404025" y="512059"/>
                    <a:pt x="411359" y="507964"/>
                  </a:cubicBezTo>
                  <a:lnTo>
                    <a:pt x="411359" y="507964"/>
                  </a:lnTo>
                  <a:cubicBezTo>
                    <a:pt x="415264" y="505678"/>
                    <a:pt x="450221" y="484532"/>
                    <a:pt x="435362" y="445194"/>
                  </a:cubicBezTo>
                  <a:lnTo>
                    <a:pt x="435362" y="445194"/>
                  </a:lnTo>
                  <a:cubicBezTo>
                    <a:pt x="432314" y="437098"/>
                    <a:pt x="435553" y="427954"/>
                    <a:pt x="442982" y="423572"/>
                  </a:cubicBezTo>
                  <a:lnTo>
                    <a:pt x="442982" y="423572"/>
                  </a:lnTo>
                  <a:cubicBezTo>
                    <a:pt x="446411" y="421477"/>
                    <a:pt x="476986" y="401665"/>
                    <a:pt x="462318" y="365374"/>
                  </a:cubicBezTo>
                  <a:lnTo>
                    <a:pt x="462318" y="365374"/>
                  </a:lnTo>
                  <a:cubicBezTo>
                    <a:pt x="458889" y="356897"/>
                    <a:pt x="462413" y="347277"/>
                    <a:pt x="470510" y="342991"/>
                  </a:cubicBezTo>
                  <a:lnTo>
                    <a:pt x="470510" y="342991"/>
                  </a:lnTo>
                  <a:cubicBezTo>
                    <a:pt x="470700" y="342895"/>
                    <a:pt x="499275" y="327084"/>
                    <a:pt x="497275" y="301843"/>
                  </a:cubicBezTo>
                  <a:cubicBezTo>
                    <a:pt x="495751" y="282983"/>
                    <a:pt x="458984" y="275839"/>
                    <a:pt x="449173" y="274887"/>
                  </a:cubicBezTo>
                  <a:lnTo>
                    <a:pt x="259435" y="255837"/>
                  </a:lnTo>
                  <a:cubicBezTo>
                    <a:pt x="247339" y="254599"/>
                    <a:pt x="240004" y="241835"/>
                    <a:pt x="245053" y="230786"/>
                  </a:cubicBezTo>
                  <a:lnTo>
                    <a:pt x="245053" y="230786"/>
                  </a:lnTo>
                  <a:cubicBezTo>
                    <a:pt x="255149" y="208688"/>
                    <a:pt x="280010" y="142966"/>
                    <a:pt x="274009" y="104199"/>
                  </a:cubicBezTo>
                  <a:cubicBezTo>
                    <a:pt x="268008" y="65432"/>
                    <a:pt x="255149" y="29332"/>
                    <a:pt x="249625" y="15045"/>
                  </a:cubicBezTo>
                  <a:cubicBezTo>
                    <a:pt x="248482" y="11997"/>
                    <a:pt x="246481" y="9425"/>
                    <a:pt x="243910" y="7425"/>
                  </a:cubicBezTo>
                  <a:cubicBezTo>
                    <a:pt x="241338" y="5425"/>
                    <a:pt x="237814" y="3234"/>
                    <a:pt x="233623" y="1710"/>
                  </a:cubicBezTo>
                  <a:cubicBezTo>
                    <a:pt x="225526" y="-1052"/>
                    <a:pt x="216668" y="-481"/>
                    <a:pt x="207334" y="3520"/>
                  </a:cubicBezTo>
                  <a:cubicBezTo>
                    <a:pt x="201523" y="5996"/>
                    <a:pt x="197618" y="11806"/>
                    <a:pt x="197047" y="18093"/>
                  </a:cubicBezTo>
                  <a:lnTo>
                    <a:pt x="189427" y="101722"/>
                  </a:lnTo>
                  <a:lnTo>
                    <a:pt x="188093" y="104580"/>
                  </a:lnTo>
                  <a:cubicBezTo>
                    <a:pt x="186569" y="107818"/>
                    <a:pt x="149803" y="184304"/>
                    <a:pt x="67983" y="270315"/>
                  </a:cubicBezTo>
                  <a:lnTo>
                    <a:pt x="65887" y="272506"/>
                  </a:lnTo>
                  <a:lnTo>
                    <a:pt x="29121" y="291270"/>
                  </a:lnTo>
                  <a:lnTo>
                    <a:pt x="21025" y="293365"/>
                  </a:lnTo>
                  <a:lnTo>
                    <a:pt x="70" y="522156"/>
                  </a:lnTo>
                  <a:cubicBezTo>
                    <a:pt x="-788" y="531967"/>
                    <a:pt x="6356" y="540539"/>
                    <a:pt x="16167" y="541492"/>
                  </a:cubicBezTo>
                  <a:lnTo>
                    <a:pt x="16167" y="541492"/>
                  </a:lnTo>
                  <a:cubicBezTo>
                    <a:pt x="19310" y="541777"/>
                    <a:pt x="22263" y="542825"/>
                    <a:pt x="24835" y="544635"/>
                  </a:cubicBezTo>
                  <a:lnTo>
                    <a:pt x="56648" y="567114"/>
                  </a:lnTo>
                  <a:cubicBezTo>
                    <a:pt x="59315" y="569019"/>
                    <a:pt x="62268" y="570162"/>
                    <a:pt x="65316" y="5704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66D1F0-A060-4909-9BF5-E9B4CE43F129}"/>
                </a:ext>
              </a:extLst>
            </p:cNvPr>
            <p:cNvSpPr/>
            <p:nvPr/>
          </p:nvSpPr>
          <p:spPr>
            <a:xfrm rot="21277426">
              <a:off x="2689080" y="2219444"/>
              <a:ext cx="88839" cy="143835"/>
            </a:xfrm>
            <a:custGeom>
              <a:avLst/>
              <a:gdLst>
                <a:gd name="connsiteX0" fmla="*/ 0 w 200025"/>
                <a:gd name="connsiteY0" fmla="*/ 308801 h 323850"/>
                <a:gd name="connsiteX1" fmla="*/ 180118 w 200025"/>
                <a:gd name="connsiteY1" fmla="*/ 325279 h 323850"/>
                <a:gd name="connsiteX2" fmla="*/ 192976 w 200025"/>
                <a:gd name="connsiteY2" fmla="*/ 184690 h 323850"/>
                <a:gd name="connsiteX3" fmla="*/ 208407 w 200025"/>
                <a:gd name="connsiteY3" fmla="*/ 16478 h 323850"/>
                <a:gd name="connsiteX4" fmla="*/ 28289 w 200025"/>
                <a:gd name="connsiteY4" fmla="*/ 0 h 323850"/>
                <a:gd name="connsiteX5" fmla="*/ 0 w 200025"/>
                <a:gd name="connsiteY5" fmla="*/ 30880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323850">
                  <a:moveTo>
                    <a:pt x="0" y="308801"/>
                  </a:moveTo>
                  <a:lnTo>
                    <a:pt x="180118" y="325279"/>
                  </a:lnTo>
                  <a:lnTo>
                    <a:pt x="192976" y="184690"/>
                  </a:lnTo>
                  <a:lnTo>
                    <a:pt x="208407" y="16478"/>
                  </a:lnTo>
                  <a:lnTo>
                    <a:pt x="28289" y="0"/>
                  </a:lnTo>
                  <a:lnTo>
                    <a:pt x="0" y="308801"/>
                  </a:lnTo>
                  <a:close/>
                </a:path>
              </a:pathLst>
            </a:custGeom>
            <a:solidFill>
              <a:srgbClr val="3D61D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0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C99197A-1F6B-4498-BD1A-1E735D7E4EB6}"/>
              </a:ext>
            </a:extLst>
          </p:cNvPr>
          <p:cNvSpPr/>
          <p:nvPr/>
        </p:nvSpPr>
        <p:spPr>
          <a:xfrm>
            <a:off x="0" y="4954136"/>
            <a:ext cx="12192000" cy="1909139"/>
          </a:xfrm>
          <a:custGeom>
            <a:avLst/>
            <a:gdLst>
              <a:gd name="connsiteX0" fmla="*/ 0 w 12192000"/>
              <a:gd name="connsiteY0" fmla="*/ 0 h 1909138"/>
              <a:gd name="connsiteX1" fmla="*/ 227719 w 12192000"/>
              <a:gd name="connsiteY1" fmla="*/ 142350 h 1909138"/>
              <a:gd name="connsiteX2" fmla="*/ 6096001 w 12192000"/>
              <a:gd name="connsiteY2" fmla="*/ 1628919 h 1909138"/>
              <a:gd name="connsiteX3" fmla="*/ 11964283 w 12192000"/>
              <a:gd name="connsiteY3" fmla="*/ 142350 h 1909138"/>
              <a:gd name="connsiteX4" fmla="*/ 12192000 w 12192000"/>
              <a:gd name="connsiteY4" fmla="*/ 1 h 1909138"/>
              <a:gd name="connsiteX5" fmla="*/ 12192000 w 12192000"/>
              <a:gd name="connsiteY5" fmla="*/ 1909138 h 1909138"/>
              <a:gd name="connsiteX6" fmla="*/ 0 w 12192000"/>
              <a:gd name="connsiteY6" fmla="*/ 1909138 h 1909138"/>
              <a:gd name="connsiteX7" fmla="*/ 0 w 12192000"/>
              <a:gd name="connsiteY7" fmla="*/ 0 h 19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09138">
                <a:moveTo>
                  <a:pt x="0" y="0"/>
                </a:moveTo>
                <a:lnTo>
                  <a:pt x="227719" y="142350"/>
                </a:lnTo>
                <a:cubicBezTo>
                  <a:pt x="1777640" y="1065981"/>
                  <a:pt x="3836554" y="1628919"/>
                  <a:pt x="6096001" y="1628919"/>
                </a:cubicBezTo>
                <a:cubicBezTo>
                  <a:pt x="8355448" y="1628919"/>
                  <a:pt x="10414362" y="1065981"/>
                  <a:pt x="11964283" y="142350"/>
                </a:cubicBezTo>
                <a:lnTo>
                  <a:pt x="12192000" y="1"/>
                </a:lnTo>
                <a:lnTo>
                  <a:pt x="12192000" y="1909138"/>
                </a:lnTo>
                <a:lnTo>
                  <a:pt x="0" y="1909138"/>
                </a:lnTo>
                <a:lnTo>
                  <a:pt x="0" y="0"/>
                </a:lnTo>
                <a:close/>
              </a:path>
            </a:pathLst>
          </a:custGeom>
          <a:solidFill>
            <a:srgbClr val="E8F1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&amp; Problem Statement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1319" y="1446663"/>
            <a:ext cx="11087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n-US" sz="2000" dirty="0" smtClean="0"/>
              <a:t> </a:t>
            </a:r>
            <a:r>
              <a:rPr lang="en-US" sz="2000" dirty="0"/>
              <a:t>to Human Psychology "The more you spend on others, the happier you feel" &amp; "90% of the people text things they can't say in person"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 </a:t>
            </a:r>
            <a:r>
              <a:rPr lang="en-US" sz="2000" dirty="0"/>
              <a:t>these concepts many social media platforms developed and most of them are currently became part of our life!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of the Social Media Giant is "Facebook", which is an American social media conglomerate corporation, founded on February, 2004 by Mark Zuckerberg.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/>
              <a:t>we have a dataset from Facebook to </a:t>
            </a:r>
            <a:r>
              <a:rPr lang="en-US" sz="2000" dirty="0" smtClean="0"/>
              <a:t>analyze </a:t>
            </a:r>
            <a:r>
              <a:rPr lang="en-US" sz="2000" dirty="0"/>
              <a:t>the usage pattern with respect to different gender, age groups etc. </a:t>
            </a:r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3415262"/>
            <a:ext cx="5029869" cy="3265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52" y="333375"/>
            <a:ext cx="3210691" cy="323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34" y="356495"/>
            <a:ext cx="5789012" cy="34857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7595" y="4107976"/>
            <a:ext cx="60643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Male users are comparatively more than female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Users are more in 18-24 </a:t>
            </a:r>
            <a:r>
              <a:rPr lang="en-US" dirty="0" err="1" smtClean="0"/>
              <a:t>Yrs</a:t>
            </a:r>
            <a:r>
              <a:rPr lang="en-US" dirty="0" smtClean="0"/>
              <a:t> age group and less in &gt;90 </a:t>
            </a:r>
            <a:r>
              <a:rPr lang="en-US" dirty="0" err="1" smtClean="0"/>
              <a:t>Yrs</a:t>
            </a:r>
            <a:r>
              <a:rPr lang="en-US" dirty="0" smtClean="0"/>
              <a:t> age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Across age groups male users are more except 50 to 64 &amp; 65 to 90 </a:t>
            </a:r>
            <a:r>
              <a:rPr lang="en-US" dirty="0" err="1" smtClean="0"/>
              <a:t>Yrs</a:t>
            </a:r>
            <a:r>
              <a:rPr lang="en-US" dirty="0" smtClean="0"/>
              <a:t>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C99197A-1F6B-4498-BD1A-1E735D7E4EB6}"/>
              </a:ext>
            </a:extLst>
          </p:cNvPr>
          <p:cNvSpPr/>
          <p:nvPr/>
        </p:nvSpPr>
        <p:spPr>
          <a:xfrm>
            <a:off x="0" y="4954136"/>
            <a:ext cx="12192000" cy="1909139"/>
          </a:xfrm>
          <a:custGeom>
            <a:avLst/>
            <a:gdLst>
              <a:gd name="connsiteX0" fmla="*/ 0 w 12192000"/>
              <a:gd name="connsiteY0" fmla="*/ 0 h 1909138"/>
              <a:gd name="connsiteX1" fmla="*/ 227719 w 12192000"/>
              <a:gd name="connsiteY1" fmla="*/ 142350 h 1909138"/>
              <a:gd name="connsiteX2" fmla="*/ 6096001 w 12192000"/>
              <a:gd name="connsiteY2" fmla="*/ 1628919 h 1909138"/>
              <a:gd name="connsiteX3" fmla="*/ 11964283 w 12192000"/>
              <a:gd name="connsiteY3" fmla="*/ 142350 h 1909138"/>
              <a:gd name="connsiteX4" fmla="*/ 12192000 w 12192000"/>
              <a:gd name="connsiteY4" fmla="*/ 1 h 1909138"/>
              <a:gd name="connsiteX5" fmla="*/ 12192000 w 12192000"/>
              <a:gd name="connsiteY5" fmla="*/ 1909138 h 1909138"/>
              <a:gd name="connsiteX6" fmla="*/ 0 w 12192000"/>
              <a:gd name="connsiteY6" fmla="*/ 1909138 h 1909138"/>
              <a:gd name="connsiteX7" fmla="*/ 0 w 12192000"/>
              <a:gd name="connsiteY7" fmla="*/ 0 h 19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09138">
                <a:moveTo>
                  <a:pt x="0" y="0"/>
                </a:moveTo>
                <a:lnTo>
                  <a:pt x="227719" y="142350"/>
                </a:lnTo>
                <a:cubicBezTo>
                  <a:pt x="1777640" y="1065981"/>
                  <a:pt x="3836554" y="1628919"/>
                  <a:pt x="6096001" y="1628919"/>
                </a:cubicBezTo>
                <a:cubicBezTo>
                  <a:pt x="8355448" y="1628919"/>
                  <a:pt x="10414362" y="1065981"/>
                  <a:pt x="11964283" y="142350"/>
                </a:cubicBezTo>
                <a:lnTo>
                  <a:pt x="12192000" y="1"/>
                </a:lnTo>
                <a:lnTo>
                  <a:pt x="12192000" y="1909138"/>
                </a:lnTo>
                <a:lnTo>
                  <a:pt x="0" y="1909138"/>
                </a:lnTo>
                <a:lnTo>
                  <a:pt x="0" y="0"/>
                </a:lnTo>
                <a:close/>
              </a:path>
            </a:pathLst>
          </a:custGeom>
          <a:solidFill>
            <a:srgbClr val="E8F1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sp>
        <p:nvSpPr>
          <p:cNvPr id="2" name="AutoShape 2" descr="data:image/png;base64,iVBORw0KGgoAAAANSUhEUgAAAZIAAAEWCAYAAABMoxE0AAAAOXRFWHRTb2Z0d2FyZQBNYXRwbG90bGliIHZlcnNpb24zLjMuMiwgaHR0cHM6Ly9tYXRwbG90bGliLm9yZy8vihELAAAACXBIWXMAAAsTAAALEwEAmpwYAAAf0ElEQVR4nO3de7xVVb338c9XQLyCF7aKgOJJNNEKk8iOmZal5ukJKy18Sikpyhdo9lQnL+dJrCitY6aZnswbmjfCSOtoaVqYpeDGSEQySVEQFBRTumgH/J0/xtg693btzdrMPddiy/f9es3XmmvMOeb8zbXXXr81xpxrTEUEZmZm62uTZgdgZma9mxOJmZmV4kRiZmalOJGYmVkpTiRmZlaKE4mZmZXiRGLWS0k6TdIlzY7DzInENiiSfi3pWUn9K97PeyT9StJqSc9ImifpS5I2q3K/PSkivh4Rn+zJbUq6QtLXOpQNlxSS+vbkvuy1w4nENhiShgMHAgG8v8L9HA3MAK4Bdo2I7YGPAEOBYZ3U8YdoD/Lr+driRGIbkuOAe4ArgPHFBZK2l/RTSc9LulfS1yTdVVj+ekm3SVol6SFJH661A0kCvg18JSJ+EBGrACLioYg4MSIezutNkTRD0g8lPQ98XNLOkm7K+1gk6VOF7bb7Ji/pYElLC88XSzpV0oO5xXV5Z60fSY9J2i/Pfyy3Bkbm55+U9JNCjD/M85vlWJ+R9Jf8Gu2Ylw2UdKmk5ZKeyK9dn/r+JDXj+1Lezur8Wh+SyzeRdIqkP+c4pkvaLi9ra9VMkPQ4cEdXMVvv4kRiG5LjgKvzdFiHD5XvAX8DdiIlmZcTjaQtgdtILYwdgGOACyXtXWMfe5JaHjfUEc9YUstlmxzTtcBSYGfgKODrbR+idfoocBjwOmAP4D86WW8WcHCefwfwCHBQ4fmsGnXGAwNJLartgc8A/8jLpgFrgN2BfYFDgfXqEpO0JzAZeEtEbJ2PZ3FefBJwZI51Z+BZ0t+t6CBgr1yvq5itF3EisQ2CpLcDuwLTI2Iu8Gfg/+ZlfYAPAWdExN8j4kHSh2Ob9wGLI+LyiFgTEfeREsVRNXY1KD8+Wdj3dfkb8d8lHVtY9+6I+ElEvJTrvR34UkS8EBHzgEuA4vrrckFELMmtoKmkhFfLLF5JHAcC3yg8P4jaieR/SB/Gu0fE2oiYGxHP52T8XuDkiPhbRKwAzgXGdSPuorVAf2CkpH4RsTgi/pyXfRo4PSKWRsSLwBTgqA7dWFNyHP/oLOb1jMuayInENhTjgVsj4un8/BpeaXW0AH2BJYX1i/O7Am/NyeAvkv5C+va/U439PJMfB7cVRMS4iNgGuA8odvkU97EzsCoiVhfKHgOGrPvQam7vsbzNWmYBB0raKcdzPXBAPoc0EJhXo85VwC+A6yQtk/RNSf1Ir00/YHnhtfk+qeVWy5q8flE/4CXgpYhYBJxMShIrchJuO45dgZmF/SwkJZ5iy7L4GnQWs/UyTiTWdJI2Bz4MHCTpSUlPAp8D3iTpTcBK0gfc0EK14knxJcCsiNimMG0VESfU2N0fgSeAD9YRWnFo7GXAdpK2LpTtkrcFqdtti8KyWkmsGPMueZuv3mn6sP47qavozpy8ngQmAnflFlLHOv8TEWdGxEjgX0mttONIr82LwKDCazMgImp1+wE8DgzvULYbsKRtvxFxTUS0tSADODuvtwR4b4e/w2YR8URhWy+/pl3EbL2ME4ltCI4kfXMdCYzK017Ab4DjImIt8GNgiqQtJL2e9h84PwP2kHSspH55eoukvTruKNJ9Ez4PnCHpU5K2VTKC9t+cO9ZbAvwO+EY+SfxGYALp3AmkVsIRkrbLLYmTa2xmkqSh+QT0aaSWRmdmkc5FtHVj/brD83YkvVPSG3I34POkbqO1EbEcuBU4R9KAfEL8dZIOqrUdUpfgv0k6VFKf3Nr4D+C6vJ89Jb1L6fLsF0jnNNbmuv8FTJW0a163RdLYzg6ws5i7eE1sA+VEYhuC8cDlEfF4RDzZNgEXAB/NfeyTSd06T5K6RK4lfdMmf2M/lNTvvyyvczapL/9VIuJ6UgvoY6Rv0U8D04GLgR91EecxpG/ry4CZpHM2t+VlVwF/IJ14vpXaSeKavOyRPH2txjptZgFbA3d28ryjnUgXBjxP6lKaBfwwLzsO2BR4kHQCfAaFrr2iiFiQj/MbwCrgbmA2cGZepT9wFuk1e5LURXZaXnYecBNwq6TVpCvw3trFMXYVs/Ui8o2trDeSdDawU0SMX+fKGwBJi4FPRsQvmx2LWU9zi8R6BaXfibwxd0ONIXUrzWx2XGaWroQx6w22JnVn7QysAM4BbmxqRGYGuGvLzMxKcteWmZmVstF1bQ0aNCiGDx/e7DDMzHqVuXPnPh0RLbWWbXSJZPjw4bS2tjY7DDOzXkXSY50tc9eWmZmV4kRiZmalOJGYmVkpTiRmZlaKE4mZmZXiRGJmZqU4kZiZWSlOJGZmVooTiZmZlbLR/bL9tejxr7yh2SHUtMuX5zc7BDNrALdIzMyslMoSiaRhkn4laaGkBZI+m8unSHpC0rw8HVGoc6qkRZIeknRYoXw/SfPzsvMlKZf3l3R9Lp8taXhVx2NmZrVV2SJZA3w+IvYC9gcmSRqZl50bEaPydDNAXjYO2Bs4HLhQUp+8/kXARGBEng7P5ROAZyNid+Bc0n26zcysgSpLJBGxPCLuy/OrgYXAkC6qjAWui4gXI+JRYBEwRtJgYEBE3B3pLlxXAkcW6kzL8zOAQ9paK2Zm1hgNOUeSu5z2BWbnosmS7pd0maRtc9kQYEmh2tJcNiTPdyxvVyci1gDPAdtXcQxmZlZb5YlE0lbADcDJEfE8qZvqdcAoYDnp3tsAtVoS0UV5V3U6xjBRUquk1pUrV3bvAMzMrEuVJhJJ/UhJ5OqI+DFARDwVEWsj4iXgB8CYvPpSYFih+lBgWS4fWqO8XR1JfYGBwKqOcUTExRExOiJGt7TUvMGXmZmtpyqv2hJwKbAwIr5dKB9cWO0DwAN5/iZgXL4SazfSSfU5EbEcWC1p/7zN44AbC3XG5/mjgDvyeRQzM2uQKn+QeABwLDBf0rxcdhpwjKRRpC6oxcCnASJigaTpwIOkK74mRcTaXO8E4Apgc+CWPEFKVFdJWkRqiYyr8HjMzKyGyhJJRNxF7XMYN3dRZyowtUZ5K7BPjfIXgKNLhGlmZiX5l+1mZlaKE4mZmZXiRGJmZqU4kZiZWSlOJGZmVooTiZmZleJEYmZmpTiRmJlZKU4kZmZWihOJmZmV4kRiZmalOJGYmVkpTiRmZlaKE4mZmZXiRGJmZqU4kZiZWSlOJGZmVooTiZmZleJEYmZmpTiRmJlZKU4kZmZWihOJmZmV4kRiZmalOJGYmVkpTiRmZlaKE4mZmZXiRGJmZqU4kZiZWSlOJGZmVooTiZmZleJEYmZmpTiRmJlZKZUlEknDJP1K0kJJCyR9NpdvJ+k2SQ/nx20LdU6VtEjSQ5IOK5TvJ2l+Xna+JOXy/pKuz+WzJQ2v6njMzKy2Klska4DPR8RewP7AJEkjgVOA2yNiBHB7fk5eNg7YGzgcuFBSn7yti4CJwIg8HZ7LJwDPRsTuwLnA2RUej5mZ1VBZIomI5RFxX55fDSwEhgBjgWl5tWnAkXl+LHBdRLwYEY8Ci4AxkgYDAyLi7ogI4MoOddq2NQM4pK21YmZmjdGQcyS5y2lfYDawY0Qsh5RsgB3yakOAJYVqS3PZkDzfsbxdnYhYAzwHbF9j/xMltUpqXblyZQ8dlZmZQQMSiaStgBuAkyPi+a5WrVEWXZR3Vad9QcTFETE6Ika3tLSsK2QzM+uGShOJpH6kJHJ1RPw4Fz+Vu6vIjyty+VJgWKH6UGBZLh9ao7xdHUl9gYHAqp4/EjMz60yVV20JuBRYGBHfLiy6CRif58cDNxbKx+UrsXYjnVSfk7u/VkvaP2/zuA512rZ1FHBHPo9iZmYN0rfCbR8AHAvMlzQvl50GnAVMlzQBeBw4GiAiFkiaDjxIuuJrUkSszfVOAK4ANgduyROkRHWVpEWklsi4Co/HzMxqqCyRRMRd1D6HAXBIJ3WmAlNrlLcC+9Qof4GciMzMrDn8y3YzMyvFicTMzEpxIjEzs1KcSMzMrBQnEjMzK6XKy3/N6nLAdw9odgg1/fbE3zY7BLNewS0SMzMrxYnEzMxKcSIxM7NSnEjMzKwUJxIzMyvFicTMzEpxIjEzs1KcSMzMrBQnEjMzK8WJxMzMSnEiMTOzUpxIzMysFCcSMzMrxYnEzMxKcSIxM7NSfD8SYL8vXtnsEGqa+63jmh2Cmdk6uUViZmalOJGYmVkpTiRmZlaKE4mZmZXiRGJmZqU4kZiZWSlOJGZmVooTiZmZleJEYmZmpVSWSCRdJmmFpAcKZVMkPSFpXp6OKCw7VdIiSQ9JOqxQvp+k+XnZ+ZKUy/tLuj6Xz5Y0vKpjMTOzzlXZIrkCOLxG+bkRMSpPNwNIGgmMA/bOdS6U1CevfxEwERiRp7ZtTgCejYjdgXOBs6s6EDMz61xliSQi7gRW1bn6WOC6iHgxIh4FFgFjJA0GBkTE3RERwJXAkYU60/L8DOCQttaKmZk1TjPOkUyWdH/u+to2lw0BlhTWWZrLhuT5juXt6kTEGuA5YPtaO5Q0UVKrpNaVK1f23JGYmVl9iUTS7fWU1eEi4HXAKGA5cE7b5mqsG12Ud1Xn1YURF0fE6IgY3dLS0q2Azcysa10OIy9pM2ALYFBuPbR9eA8Adu7uziLiqcK2fwD8LD9dCgwrrDoUWJbLh9YoL9ZZKqkvMJD6u9LMzKyHrKtF8mlgLvD6/Ng23Qh8r7s7y+c82nwAaLui6yZgXL4SazfSSfU5EbEcWC1p/3z+47i877Y64/P8UcAd+TyKmZk1UJctkog4DzhP0okR8d3ubFjStcDBpNbMUuAM4GBJo0hdUItJiYqIWCBpOvAgsAaYFBFr86ZOIF0BtjlwS54ALgWukrSI1BIZ1534zMysZ9R1h8SI+K6kfwWGF+tERKe3FoyIY2oUX9rF+lOBqTXKW4F9apS/ABzdZeBmZla5uhKJpKtIJ8nnAW0thbbLcc3MbCNW7z3bRwMjfQ7CzMw6qvd3JA8AO1UZiJmZ9U71tkgGAQ9KmgO82FYYEe+vJCqzXmLWOw5qdgidOujOWc0OwTYS9SaSKVUGYWZmvVe9V235q42ZmdVU71Vbq3ll+JFNgX7A3yJiQFWBmZlZ71Bvi2Tr4nNJRwJjqgjIzMx6l/Ua/TcifgK8q2dDMTOz3qjerq0PFp5uQvpdiX9TYtbLXfD5nzY7hJomn/N/mh2CdUO9V20V/6prSONkje3xaMzMrNep9xzJJ6oOxMzMeqd6b2w1VNJMSSskPSXpBklD113TzMxe6+o92X456f4fO5NucfvTXGZmZhu5ehNJS0RcHhFr8nQF4HvWmplZ3YnkaUkfk9QnTx8DnqkyMDMz6x3qTSTHAx8GngSWk25t6xPwZmZW9+W/XwXGR8SzAJK2A/6TlGDMzGwjVm+L5I1tSQQgIlYB+1YTkpmZ9Sb1JpJNJG3b9iS3SOptzZiZ2WtYvcngHOB3kmaQhkb5MDC1sqjMzKzXqPeX7VdKaiUN1CjggxHxYKWRmZlZr1B391ROHE4eZmbWznoNI29mZtbGicTMzEpxIjEzs1KcSMzMrBQnEjMzK8WJxMzMSnEiMTOzUpxIzMyslMoSiaTL8q15HyiUbSfpNkkP58fi+F2nSlok6SFJhxXK95M0Py87X5JyeX9J1+fy2ZKGV3UsZmbWuSpbJFcAh3coOwW4PSJGALfn50gaCYwD9s51LpTUJ9e5CJgIjMhT2zYnAM9GxO7AucDZlR2JmZl1qrJEEhF3Aqs6FI8FpuX5acCRhfLrIuLFiHgUWASMkTQYGBARd0dEAFd2qNO2rRnAIW2tFTMza5xGnyPZMSKWA+THHXL5EGBJYb2luWxInu9Y3q5ORKwBngO2r7VTSRMltUpqXblyZQ8dipmZwYZzsr1WSyK6KO+qzqsLIy6OiNERMbqlpWU9QzQzs1oanUieyt1V5McVuXwpMKyw3lBgWS4fWqO8XR1JfYGBvLorzczMKtboRHITMD7PjwduLJSPy1di7UY6qT4nd3+tlrR/Pv9xXIc6bds6Crgjn0cxM7MGqux2uZKuBQ4GBklaCpwBnAVMlzQBeBw4GiAiFkiaTrrfyRpgUkSszZs6gXQF2ObALXkCuBS4StIiUktkXFXHYmZmnasskUTEMZ0sOqST9adS4/a9EdEK7FOj/AVyIjIzs+bZUE62m5lZL+VEYmZmpTiRmJlZKU4kZmZWihOJmZmV4kRiZmalOJGYmVkpTiRmZlaKE4mZmZXiRGJmZqU4kZiZWSlOJGZmVooTiZmZleJEYmZmpTiRmJlZKU4kZmZWihOJmZmV4kRiZmalOJGYmVkpTiRmZlaKE4mZmZXiRGJmZqU4kZiZWSlOJGZmVooTiZmZleJEYmZmpfRtdgBmZutr6seOanYINZ3+wxnNDqGh3CIxM7NSnEjMzKwUJxIzMyvFicTMzEppSiKRtFjSfEnzJLXmsu0k3Sbp4fy4bWH9UyUtkvSQpMMK5fvl7SySdL4kNeN4zMw2Zs1skbwzIkZFxOj8/BTg9ogYAdyenyNpJDAO2Bs4HLhQUp9c5yJgIjAiT4c3MH4zM2PD6toaC0zL89OAIwvl10XEixHxKLAIGCNpMDAgIu6OiACuLNQxM7MGaVYiCeBWSXMlTcxlO0bEcoD8uEMuHwIsKdRdmsuG5PmO5WZm1kDN+kHiARGxTNIOwG2S/tjFurXOe0QX5a/eQEpWEwF22WWX7sZqZlaJhVPvaHYINe11+ru6tX5TWiQRsSw/rgBmAmOAp3J3FflxRV59KTCsUH0osCyXD61RXmt/F0fE6IgY3dLS0pOHYma20Wt4IpG0paSt2+aBQ4EHgJuA8Xm18cCNef4mYJyk/pJ2I51Un5O7v1ZL2j9frXVcoY6ZmTVIM7q2dgRm5it1+wLXRMTPJd0LTJc0AXgcOBogIhZImg48CKwBJkXE2rytE4ArgM2BW/JkZmYN1PBEEhGPAG+qUf4McEgndaYCU2uUtwL79HSMZmZWvw3p8l8zM+uFnEjMzKwUJxIzMyvFicTMzEpxIjEzs1KcSMzMrBQnEjMzK8WJxMzMSnEiMTOzUpxIzMysFCcSMzMrxYnEzMxKcSIxM7NSnEjMzKwUJxIzMyvFicTMzEpxIjEzs1KcSMzMrBQnEjMzK8WJxMzMSnEiMTOzUpxIzMysFCcSMzMrxYnEzMxKcSIxM7NSnEjMzKwUJxIzMyvFicTMzEpxIjEzs1KcSMzMrBQnEjMzK8WJxMzMSun1iUTS4ZIekrRI0inNjsfMbGPTqxOJpD7A94D3AiOBYySNbG5UZmYbl16dSIAxwKKIeCQi/glcB4xtckxmZhsVRUSzY1hvko4CDo+IT+bnxwJvjYjJHdabCEzMT/cEHqowrEHA0xVuv2qOv3l6c+zg+Jut6vh3jYiWWgv6VrjTRlCNsldlxoi4GLi4+nBAUmtEjG7Evqrg+JunN8cOjr/Zmhl/b+/aWgoMKzwfCixrUixmZhul3p5I7gVGSNpN0qbAOOCmJsdkZrZR6dVdWxGxRtJk4BdAH+CyiFjQ5LAa0oVWIcffPL05dnD8zda0+Hv1yXYzM2u+3t61ZWZmTeZEYmZmpTiR9BBJk/MwLSFpUKF8oKSfSvqDpAWSPtGgeC6TtELSA4WyUZLukTRPUqukMZ3U/ZakP0q6X9JMSdt0WL6LpL9K+kKF8Q+T9CtJC/Pr9tlcPkXSE/kY5kk6opP6X83xz5N0q6SdG3kMkjaTNKfwdz+zO/EXtvOF4ntK0qaSLpc0P2/74Criz/tanPczT1JrLttO0m2SHs6P23ZR/8Q8fNECSd/ssKzq138bSTPy+3ihpLd1473zJkl352P/qaQBhWWn5v/zhyQdVkXs3SXpXZLuk/SApGmS+uZySTo/x3u/pDdXFkREeFrPCdgU2DLP7wsMBxYDgwrrnAacnedbgFXApg2I7R3Am4EHCmW3Au/N80cAv+6k7qFA3zx/dlv8heU3AD8CvlBh/IOBN+f5rYE/kYbBmVLPfoEBhfmTgP9q5DGQfuO0VZ7vB8wG9q83/lxvGOlCksfa3lPAJODyPL8DMBfYpKJjaPdezmXfBE7J86d0fG8U1nsn8Eugf1usDX79pwGfzPObAtt0471zL3BQnj8e+GqeHwn8AegP7Ab8GehTRfwd4tm2i2WbAEuAPfLzrwAT8vwRwC35vbg/MLuqGN0iWQ+S9pJ0DukX8nsARMTvI2JxjdUD2FqSgK1IiWRN1TFGxJ15Xx1jaft2NZBOfnMTEbdGRFuM95B+nwOApCOBR4BKr46LiOURcV+eXw0sBIZ0o/7zhadbUvihaiOOIZK/5qf98tTdK1vOBf69Q72RwO15HyuAvwCN/BHaWNKHNPnxyE7WOwE4KyJehJdjBap//XML4h3ApXnf/4yIv3RjE3sCd+b524AP5fmxwHUR8WJEPAosIg3TVLVWSdfklkfHH2FvD7wYEX/qJN4r83vxHmAbSYOrCNCJpE6StpT0CUl3AZeQPtjeGBG/X0fVC4C9SB/a84HPRsRL1UbbqZOBb0laAvwncGoddY4nfatB0pbAl4AzqwqwFknDSS2+2blocm6qX7aOrpWp+Vg/Cnw5lzXsGCT1kTQPWAHcFhF1xy/p/cATEfGHDov+AIyV1FfSbsB+tP9Rbk8K4FZJc5WGGQLYMSKWQ0r2pFZRLXsAB0qaLWmWpLdAw17/fwFWApdL+r2kS/J+ob73zgPA+/P80bzy+g4hfftvs5RufLkpYQ/gGmAy8KCk0wpdtU8D/SS1fZk4qhnxOpHUbzkwgdRcPiAiLsnflNflMGAesDMwCrig2OfaYCcAn4uIYcDnyN/YOiPpdFLr6epcdCZwbuGbduUkbUXqBjk5tzIuAl5Hei2XA+d0VjciTs/HejXpnxAaeAwRsTYiRpFadGMk7UMd8UvaAjidnPw6uIz0gdAKfAf4HdW1cA+IiDeTRteeJOkd3ajbF9iW1KXyRWB6/jbdiNe/L6lb96KI2Bf4G6kbrt73zvGk451L6lb9Zy6va0imnpbfRz+LiA+SWlr/AjwuaUykPqxxwLmS5gCreeX90Lh4q+7fe61MpPMG15NaIl8mDWBWa73FtD9H8t/AgYXndwBjGhTzcNqfI3mOV347JOD5PH85KdndXFh3PHA3sEWh7Df5+BaTulRWAZMrjL8f6RzB/1vX8dU6hsJ6uxbWa+gxFGI4gw79853FD7yB1Ippi3MN8DiwU43t/g4Y2YD4pwBfIHXnDs5lg4GHar3+wM+Bgwv1/0w6R1j56w/sBCwuPD8Q+O/1fO/sAczJ86cCpxaW/QJ4W9Wvfd7XQNLAs3eTut3GA5vVWO9QYHqe/z5wTGHZy3+7Ho+vES/Ca2ki9Ul+Nr/xfgkM77B8Me0TyUXAlDy/I/AEHU5gVhjry/8s+fnCtn9u4BBgbif1DgceBFq62PaUjh+MPRy7gCuB73QoH1yY/xypz7pW/RGF+ROBGY08hvyhuU2e3zx/gL6v3vg7e08BW/DKBR7vAe6sKP4tga0L87/L74tv0f5k+zc7qf8Z4Ct5fg9SF4sa+Pr/BtizsJ9vdeO9s0N+3CS/B4/Pz/em/cn2R2jMyfYfkhLxWcX3dY14+5POn70rP/832p9sn1NVjL16iJRmiIhngPOA85Qun10LIOkk0onRnYD7Jd0caXj7rwJXSJpP+oN+KSIqH6pa0rXAwcAgSUtJ34g/lePuC7zAK0Prd3QB6U15Wz63d09EfKbqmDs4ADgWmJ/PM0C6Au4YSaNITfTFwKc7qX+WpD2Bl0hXPTU6/sHANKWbr21C+pb4M0lX1Rl/Z3YAfiHpJdKXkmN7LuR2dgRm5r9/X+CaiPi5pHtJ3VQTSK2kozupfxlwmdLl5/8Exkf+dGuQE4GrlcbgewT4BHB+na/9MZIm5fkfk1osRMQCSdNJX7LWAJMiYm1lR/CK6cDH45ULYDr6oqT3kd5nF0XEHbn8ZtKVW4uAv5Neg0p4iBQzMyvFJ9vNzKwUJxIzMyvFicTMzEpxIjEzs1KcSMzMrBQnErNeII/k6v9X2yD5jWlWJ0k/yeNOLWgbe0rSBEl/kvRrST+QdEEub5F0g6R783RAF9ttURqS/T5J35f0mKRBkoYrDYF+IXAfMExpiP8HlIY4/0iuf7CknxW2d4Gkj+f5xZLOVhrSfo6k3St8iWwj5URiVr/jI2I/0mi7J0kaAvx/0q+G3wO8vrDueaQxpd5CGo31ki62ewZwR6RxrWYCuxSW7UkawXXfvN9RwJuAd5MG4KxnNNfnI2IM6Yem36ljfbNu8S/bzep3kqQP5PlhpF+Vz4qIVQCSfkS+rQDpg35kYdTvAZK2jtoDfb4d+ABA/vX4s4Vlj0UaArxtvWvzr6mfkjQLeAvwPF27tvB4bh3HadYtTiRmdVC6E+G7SYP0/V3Sr0mD4O3VSZVN8rr/qGfzXSz7Wx3rraF978JmHZZHJ/NmPcJdW2b1GQg8m5PI60ndWVsAB0naNo9f9qHC+rfyytD15DGeOnMX8OG83qGk4ddruRP4SL7PSQtpSPE5pLHERkrqL2kgaUDOoo8UHu9e55GadZNbJGb1+TnwGUn3k1oi95AGTfw66YZby0iD+T2X1z8J+F5evy8pCXQ2cOSZwLX55Pks0r0yVpPuqFk0E3gbaQTaAP49Ip4EyIMJ3g88DHS82Vp/SbNJXxyP6faRm62DB200K0HSVhHx19wimQlcFhEzu7mN/sDaiFgj6W2kEVxH9VB8i4HRjRhx2jZebpGYlTNF0rtJ5yVuBX6yHtvYhTQ0+yakIdc/1XPhmVXPLRKzBpH0CdJN0Yp+GxGTaq1v1ls4kZiZWSm+asvMzEpxIjEzs1KcSMzMrBQnEjMzK8WJxMzMSvlfrvoRVBqTpf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914781"/>
            <a:ext cx="3947852" cy="2867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63" y="304097"/>
            <a:ext cx="7162540" cy="3462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2" y="3510343"/>
            <a:ext cx="4226278" cy="33476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27595" y="4107976"/>
            <a:ext cx="6064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are having long tenure comparatively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Age group wise trend showing seniors having more tenure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each group also female users having long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C99197A-1F6B-4498-BD1A-1E735D7E4EB6}"/>
              </a:ext>
            </a:extLst>
          </p:cNvPr>
          <p:cNvSpPr/>
          <p:nvPr/>
        </p:nvSpPr>
        <p:spPr>
          <a:xfrm>
            <a:off x="0" y="4954136"/>
            <a:ext cx="12192000" cy="1909139"/>
          </a:xfrm>
          <a:custGeom>
            <a:avLst/>
            <a:gdLst>
              <a:gd name="connsiteX0" fmla="*/ 0 w 12192000"/>
              <a:gd name="connsiteY0" fmla="*/ 0 h 1909138"/>
              <a:gd name="connsiteX1" fmla="*/ 227719 w 12192000"/>
              <a:gd name="connsiteY1" fmla="*/ 142350 h 1909138"/>
              <a:gd name="connsiteX2" fmla="*/ 6096001 w 12192000"/>
              <a:gd name="connsiteY2" fmla="*/ 1628919 h 1909138"/>
              <a:gd name="connsiteX3" fmla="*/ 11964283 w 12192000"/>
              <a:gd name="connsiteY3" fmla="*/ 142350 h 1909138"/>
              <a:gd name="connsiteX4" fmla="*/ 12192000 w 12192000"/>
              <a:gd name="connsiteY4" fmla="*/ 1 h 1909138"/>
              <a:gd name="connsiteX5" fmla="*/ 12192000 w 12192000"/>
              <a:gd name="connsiteY5" fmla="*/ 1909138 h 1909138"/>
              <a:gd name="connsiteX6" fmla="*/ 0 w 12192000"/>
              <a:gd name="connsiteY6" fmla="*/ 1909138 h 1909138"/>
              <a:gd name="connsiteX7" fmla="*/ 0 w 12192000"/>
              <a:gd name="connsiteY7" fmla="*/ 0 h 19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09138">
                <a:moveTo>
                  <a:pt x="0" y="0"/>
                </a:moveTo>
                <a:lnTo>
                  <a:pt x="227719" y="142350"/>
                </a:lnTo>
                <a:cubicBezTo>
                  <a:pt x="1777640" y="1065981"/>
                  <a:pt x="3836554" y="1628919"/>
                  <a:pt x="6096001" y="1628919"/>
                </a:cubicBezTo>
                <a:cubicBezTo>
                  <a:pt x="8355448" y="1628919"/>
                  <a:pt x="10414362" y="1065981"/>
                  <a:pt x="11964283" y="142350"/>
                </a:cubicBezTo>
                <a:lnTo>
                  <a:pt x="12192000" y="1"/>
                </a:lnTo>
                <a:lnTo>
                  <a:pt x="12192000" y="1909138"/>
                </a:lnTo>
                <a:lnTo>
                  <a:pt x="0" y="1909138"/>
                </a:lnTo>
                <a:lnTo>
                  <a:pt x="0" y="0"/>
                </a:lnTo>
                <a:close/>
              </a:path>
            </a:pathLst>
          </a:custGeom>
          <a:solidFill>
            <a:srgbClr val="E8F1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8" y="162065"/>
            <a:ext cx="6760404" cy="4128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2" y="890244"/>
            <a:ext cx="3359330" cy="2905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7" y="3969575"/>
            <a:ext cx="3285765" cy="26802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31558" y="4411176"/>
            <a:ext cx="62827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having almost 50% more friends than 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&gt;90 </a:t>
            </a:r>
            <a:r>
              <a:rPr lang="en-US" dirty="0" err="1" smtClean="0"/>
              <a:t>Yrs</a:t>
            </a:r>
            <a:r>
              <a:rPr lang="en-US" dirty="0" smtClean="0"/>
              <a:t> users having high friends in FB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these age groups also females are having high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6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sp>
        <p:nvSpPr>
          <p:cNvPr id="2" name="AutoShape 2" descr="data:image/png;base64,iVBORw0KGgoAAAANSUhEUgAAAZIAAAEWCAYAAABMoxE0AAAAOXRFWHRTb2Z0d2FyZQBNYXRwbG90bGliIHZlcnNpb24zLjMuMiwgaHR0cHM6Ly9tYXRwbG90bGliLm9yZy8vihELAAAACXBIWXMAAAsTAAALEwEAmpwYAAAf0ElEQVR4nO3de7xVVb338c9XQLyCF7aKgOJJNNEKk8iOmZal5ukJKy18Sikpyhdo9lQnL+dJrCitY6aZnswbmjfCSOtoaVqYpeDGSEQySVEQFBRTumgH/J0/xtg693btzdrMPddiy/f9es3XmmvMOeb8zbXXXr81xpxrTEUEZmZm62uTZgdgZma9mxOJmZmV4kRiZmalOJGYmVkpTiRmZlaKE4mZmZXiRGLWS0k6TdIlzY7DzInENiiSfi3pWUn9K97PeyT9StJqSc9ImifpS5I2q3K/PSkivh4Rn+zJbUq6QtLXOpQNlxSS+vbkvuy1w4nENhiShgMHAgG8v8L9HA3MAK4Bdo2I7YGPAEOBYZ3U8YdoD/Lr+driRGIbkuOAe4ArgPHFBZK2l/RTSc9LulfS1yTdVVj+ekm3SVol6SFJH661A0kCvg18JSJ+EBGrACLioYg4MSIezutNkTRD0g8lPQ98XNLOkm7K+1gk6VOF7bb7Ji/pYElLC88XSzpV0oO5xXV5Z60fSY9J2i/Pfyy3Bkbm55+U9JNCjD/M85vlWJ+R9Jf8Gu2Ylw2UdKmk5ZKeyK9dn/r+JDXj+1Lezur8Wh+SyzeRdIqkP+c4pkvaLi9ra9VMkPQ4cEdXMVvv4kRiG5LjgKvzdFiHD5XvAX8DdiIlmZcTjaQtgdtILYwdgGOACyXtXWMfe5JaHjfUEc9YUstlmxzTtcBSYGfgKODrbR+idfoocBjwOmAP4D86WW8WcHCefwfwCHBQ4fmsGnXGAwNJLartgc8A/8jLpgFrgN2BfYFDgfXqEpO0JzAZeEtEbJ2PZ3FefBJwZI51Z+BZ0t+t6CBgr1yvq5itF3EisQ2CpLcDuwLTI2Iu8Gfg/+ZlfYAPAWdExN8j4kHSh2Ob9wGLI+LyiFgTEfeREsVRNXY1KD8+Wdj3dfkb8d8lHVtY9+6I+ElEvJTrvR34UkS8EBHzgEuA4vrrckFELMmtoKmkhFfLLF5JHAcC3yg8P4jaieR/SB/Gu0fE2oiYGxHP52T8XuDkiPhbRKwAzgXGdSPuorVAf2CkpH4RsTgi/pyXfRo4PSKWRsSLwBTgqA7dWFNyHP/oLOb1jMuayInENhTjgVsj4un8/BpeaXW0AH2BJYX1i/O7Am/NyeAvkv5C+va/U439PJMfB7cVRMS4iNgGuA8odvkU97EzsCoiVhfKHgOGrPvQam7vsbzNWmYBB0raKcdzPXBAPoc0EJhXo85VwC+A6yQtk/RNSf1Ir00/YHnhtfk+qeVWy5q8flE/4CXgpYhYBJxMShIrchJuO45dgZmF/SwkJZ5iy7L4GnQWs/UyTiTWdJI2Bz4MHCTpSUlPAp8D3iTpTcBK0gfc0EK14knxJcCsiNimMG0VESfU2N0fgSeAD9YRWnFo7GXAdpK2LpTtkrcFqdtti8KyWkmsGPMueZuv3mn6sP47qavozpy8ngQmAnflFlLHOv8TEWdGxEjgX0mttONIr82LwKDCazMgImp1+wE8DgzvULYbsKRtvxFxTUS0tSADODuvtwR4b4e/w2YR8URhWy+/pl3EbL2ME4ltCI4kfXMdCYzK017Ab4DjImIt8GNgiqQtJL2e9h84PwP2kHSspH55eoukvTruKNJ9Ez4PnCHpU5K2VTKC9t+cO9ZbAvwO+EY+SfxGYALp3AmkVsIRkrbLLYmTa2xmkqSh+QT0aaSWRmdmkc5FtHVj/brD83YkvVPSG3I34POkbqO1EbEcuBU4R9KAfEL8dZIOqrUdUpfgv0k6VFKf3Nr4D+C6vJ89Jb1L6fLsF0jnNNbmuv8FTJW0a163RdLYzg6ws5i7eE1sA+VEYhuC8cDlEfF4RDzZNgEXAB/NfeyTSd06T5K6RK4lfdMmf2M/lNTvvyyvczapL/9VIuJ6UgvoY6Rv0U8D04GLgR91EecxpG/ry4CZpHM2t+VlVwF/IJ14vpXaSeKavOyRPH2txjptZgFbA3d28ryjnUgXBjxP6lKaBfwwLzsO2BR4kHQCfAaFrr2iiFiQj/MbwCrgbmA2cGZepT9wFuk1e5LURXZaXnYecBNwq6TVpCvw3trFMXYVs/Ui8o2trDeSdDawU0SMX+fKGwBJi4FPRsQvmx2LWU9zi8R6BaXfibwxd0ONIXUrzWx2XGaWroQx6w22JnVn7QysAM4BbmxqRGYGuGvLzMxKcteWmZmVstF1bQ0aNCiGDx/e7DDMzHqVuXPnPh0RLbWWbXSJZPjw4bS2tjY7DDOzXkXSY50tc9eWmZmV4kRiZmalOJGYmVkpTiRmZlaKE4mZmZXiRGJmZqU4kZiZWSlOJGZmVooTiZmZlbLR/bL9tejxr7yh2SHUtMuX5zc7BDNrALdIzMyslMoSiaRhkn4laaGkBZI+m8unSHpC0rw8HVGoc6qkRZIeknRYoXw/SfPzsvMlKZf3l3R9Lp8taXhVx2NmZrVV2SJZA3w+IvYC9gcmSRqZl50bEaPydDNAXjYO2Bs4HLhQUp+8/kXARGBEng7P5ROAZyNid+Bc0n26zcysgSpLJBGxPCLuy/OrgYXAkC6qjAWui4gXI+JRYBEwRtJgYEBE3B3pLlxXAkcW6kzL8zOAQ9paK2Zm1hgNOUeSu5z2BWbnosmS7pd0maRtc9kQYEmh2tJcNiTPdyxvVyci1gDPAdtXcQxmZlZb5YlE0lbADcDJEfE8qZvqdcAoYDnp3tsAtVoS0UV5V3U6xjBRUquk1pUrV3bvAMzMrEuVJhJJ/UhJ5OqI+DFARDwVEWsj4iXgB8CYvPpSYFih+lBgWS4fWqO8XR1JfYGBwKqOcUTExRExOiJGt7TUvMGXmZmtpyqv2hJwKbAwIr5dKB9cWO0DwAN5/iZgXL4SazfSSfU5EbEcWC1p/7zN44AbC3XG5/mjgDvyeRQzM2uQKn+QeABwLDBf0rxcdhpwjKRRpC6oxcCnASJigaTpwIOkK74mRcTaXO8E4Apgc+CWPEFKVFdJWkRqiYyr8HjMzKyGyhJJRNxF7XMYN3dRZyowtUZ5K7BPjfIXgKNLhGlmZiX5l+1mZlaKE4mZmZXiRGJmZqU4kZiZWSlOJGZmVooTiZmZleJEYmZmpTiRmJlZKU4kZmZWihOJmZmV4kRiZmalOJGYmVkpTiRmZlaKE4mZmZXiRGJmZqU4kZiZWSlOJGZmVooTiZmZleJEYmZmpTiRmJlZKU4kZmZWihOJmZmV4kRiZmalOJGYmVkpTiRmZlaKE4mZmZXiRGJmZqU4kZiZWSlOJGZmVooTiZmZleJEYmZmpTiRmJlZKZUlEknDJP1K0kJJCyR9NpdvJ+k2SQ/nx20LdU6VtEjSQ5IOK5TvJ2l+Xna+JOXy/pKuz+WzJQ2v6njMzKy2Klska4DPR8RewP7AJEkjgVOA2yNiBHB7fk5eNg7YGzgcuFBSn7yti4CJwIg8HZ7LJwDPRsTuwLnA2RUej5mZ1VBZIomI5RFxX55fDSwEhgBjgWl5tWnAkXl+LHBdRLwYEY8Ci4AxkgYDAyLi7ogI4MoOddq2NQM4pK21YmZmjdGQcyS5y2lfYDawY0Qsh5RsgB3yakOAJYVqS3PZkDzfsbxdnYhYAzwHbF9j/xMltUpqXblyZQ8dlZmZQQMSiaStgBuAkyPi+a5WrVEWXZR3Vad9QcTFETE6Ika3tLSsK2QzM+uGShOJpH6kJHJ1RPw4Fz+Vu6vIjyty+VJgWKH6UGBZLh9ao7xdHUl9gYHAqp4/EjMz60yVV20JuBRYGBHfLiy6CRif58cDNxbKx+UrsXYjnVSfk7u/VkvaP2/zuA512rZ1FHBHPo9iZmYN0rfCbR8AHAvMlzQvl50GnAVMlzQBeBw4GiAiFkiaDjxIuuJrUkSszfVOAK4ANgduyROkRHWVpEWklsi4Co/HzMxqqCyRRMRd1D6HAXBIJ3WmAlNrlLcC+9Qof4GciMzMrDn8y3YzMyvFicTMzEpxIjEzs1KcSMzMrBQnEjMzK6XKy3/N6nLAdw9odgg1/fbE3zY7BLNewS0SMzMrxYnEzMxKcSIxM7NSnEjMzKwUJxIzMyvFicTMzEpxIjEzs1KcSMzMrBQnEjMzK8WJxMzMSnEiMTOzUpxIzMysFCcSMzMrxYnEzMxKcSIxM7NSfD8SYL8vXtnsEGqa+63jmh2Cmdk6uUViZmalOJGYmVkpTiRmZlaKE4mZmZXiRGJmZqU4kZiZWSlOJGZmVooTiZmZleJEYmZmpVSWSCRdJmmFpAcKZVMkPSFpXp6OKCw7VdIiSQ9JOqxQvp+k+XnZ+ZKUy/tLuj6Xz5Y0vKpjMTOzzlXZIrkCOLxG+bkRMSpPNwNIGgmMA/bOdS6U1CevfxEwERiRp7ZtTgCejYjdgXOBs6s6EDMz61xliSQi7gRW1bn6WOC6iHgxIh4FFgFjJA0GBkTE3RERwJXAkYU60/L8DOCQttaKmZk1TjPOkUyWdH/u+to2lw0BlhTWWZrLhuT5juXt6kTEGuA5YPtaO5Q0UVKrpNaVK1f23JGYmVl9iUTS7fWU1eEi4HXAKGA5cE7b5mqsG12Ud1Xn1YURF0fE6IgY3dLS0q2Azcysa10OIy9pM2ALYFBuPbR9eA8Adu7uziLiqcK2fwD8LD9dCgwrrDoUWJbLh9YoL9ZZKqkvMJD6u9LMzKyHrKtF8mlgLvD6/Ng23Qh8r7s7y+c82nwAaLui6yZgXL4SazfSSfU5EbEcWC1p/3z+47i877Y64/P8UcAd+TyKmZk1UJctkog4DzhP0okR8d3ubFjStcDBpNbMUuAM4GBJo0hdUItJiYqIWCBpOvAgsAaYFBFr86ZOIF0BtjlwS54ALgWukrSI1BIZ1534zMysZ9R1h8SI+K6kfwWGF+tERKe3FoyIY2oUX9rF+lOBqTXKW4F9apS/ABzdZeBmZla5uhKJpKtIJ8nnAW0thbbLcc3MbCNW7z3bRwMjfQ7CzMw6qvd3JA8AO1UZiJmZ9U71tkgGAQ9KmgO82FYYEe+vJCqzXmLWOw5qdgidOujOWc0OwTYS9SaSKVUGYWZmvVe9V235q42ZmdVU71Vbq3ll+JFNgX7A3yJiQFWBmZlZ71Bvi2Tr4nNJRwJjqgjIzMx6l/Ua/TcifgK8q2dDMTOz3qjerq0PFp5uQvpdiX9TYtbLXfD5nzY7hJomn/N/mh2CdUO9V20V/6prSONkje3xaMzMrNep9xzJJ6oOxMzMeqd6b2w1VNJMSSskPSXpBklD113TzMxe6+o92X456f4fO5NucfvTXGZmZhu5ehNJS0RcHhFr8nQF4HvWmplZ3YnkaUkfk9QnTx8DnqkyMDMz6x3qTSTHAx8GngSWk25t6xPwZmZW9+W/XwXGR8SzAJK2A/6TlGDMzGwjVm+L5I1tSQQgIlYB+1YTkpmZ9Sb1JpJNJG3b9iS3SOptzZiZ2WtYvcngHOB3kmaQhkb5MDC1sqjMzKzXqPeX7VdKaiUN1CjggxHxYKWRmZlZr1B391ROHE4eZmbWznoNI29mZtbGicTMzEpxIjEzs1KcSMzMrBQnEjMzK8WJxMzMSnEiMTOzUpxIzMyslMoSiaTL8q15HyiUbSfpNkkP58fi+F2nSlok6SFJhxXK95M0Py87X5JyeX9J1+fy2ZKGV3UsZmbWuSpbJFcAh3coOwW4PSJGALfn50gaCYwD9s51LpTUJ9e5CJgIjMhT2zYnAM9GxO7AucDZlR2JmZl1qrJEEhF3Aqs6FI8FpuX5acCRhfLrIuLFiHgUWASMkTQYGBARd0dEAFd2qNO2rRnAIW2tFTMza5xGnyPZMSKWA+THHXL5EGBJYb2luWxInu9Y3q5ORKwBngO2r7VTSRMltUpqXblyZQ8dipmZwYZzsr1WSyK6KO+qzqsLIy6OiNERMbqlpWU9QzQzs1oanUieyt1V5McVuXwpMKyw3lBgWS4fWqO8XR1JfYGBvLorzczMKtboRHITMD7PjwduLJSPy1di7UY6qT4nd3+tlrR/Pv9xXIc6bds6Crgjn0cxM7MGqux2uZKuBQ4GBklaCpwBnAVMlzQBeBw4GiAiFkiaTrrfyRpgUkSszZs6gXQF2ObALXkCuBS4StIiUktkXFXHYmZmnasskUTEMZ0sOqST9adS4/a9EdEK7FOj/AVyIjIzs+bZUE62m5lZL+VEYmZmpTiRmJlZKU4kZmZWihOJmZmV4kRiZmalOJGYmVkpTiRmZlaKE4mZmZXiRGJmZqU4kZiZWSlOJGZmVooTiZmZleJEYmZmpTiRmJlZKU4kZmZWihOJmZmV4kRiZmalOJGYmVkpTiRmZlaKE4mZmZXiRGJmZqU4kZiZWSlOJGZmVooTiZmZleJEYmZmpfRtdgBmZutr6seOanYINZ3+wxnNDqGh3CIxM7NSnEjMzKwUJxIzMyvFicTMzEppSiKRtFjSfEnzJLXmsu0k3Sbp4fy4bWH9UyUtkvSQpMMK5fvl7SySdL4kNeN4zMw2Zs1skbwzIkZFxOj8/BTg9ogYAdyenyNpJDAO2Bs4HLhQUp9c5yJgIjAiT4c3MH4zM2PD6toaC0zL89OAIwvl10XEixHxKLAIGCNpMDAgIu6OiACuLNQxM7MGaVYiCeBWSXMlTcxlO0bEcoD8uEMuHwIsKdRdmsuG5PmO5WZm1kDN+kHiARGxTNIOwG2S/tjFurXOe0QX5a/eQEpWEwF22WWX7sZqZlaJhVPvaHYINe11+ru6tX5TWiQRsSw/rgBmAmOAp3J3FflxRV59KTCsUH0osCyXD61RXmt/F0fE6IgY3dLS0pOHYma20Wt4IpG0paSt2+aBQ4EHgJuA8Xm18cCNef4mYJyk/pJ2I51Un5O7v1ZL2j9frXVcoY6ZmTVIM7q2dgRm5it1+wLXRMTPJd0LTJc0AXgcOBogIhZImg48CKwBJkXE2rytE4ArgM2BW/JkZmYN1PBEEhGPAG+qUf4McEgndaYCU2uUtwL79HSMZmZWvw3p8l8zM+uFnEjMzKwUJxIzMyvFicTMzEpxIjEzs1KcSMzMrBQnEjMzK8WJxMzMSnEiMTOzUpxIzMysFCcSMzMrxYnEzMxKcSIxM7NSnEjMzKwUJxIzMyvFicTMzEpxIjEzs1KcSMzMrBQnEjMzK8WJxMzMSnEiMTOzUpxIzMysFCcSMzMrxYnEzMxKcSIxM7NSnEjMzKwUJxIzMyvFicTMzEpxIjEzs1KcSMzMrBQnEjMzK8WJxMzMSun1iUTS4ZIekrRI0inNjsfMbGPTqxOJpD7A94D3AiOBYySNbG5UZmYbl16dSIAxwKKIeCQi/glcB4xtckxmZhsVRUSzY1hvko4CDo+IT+bnxwJvjYjJHdabCEzMT/cEHqowrEHA0xVuv2qOv3l6c+zg+Jut6vh3jYiWWgv6VrjTRlCNsldlxoi4GLi4+nBAUmtEjG7Evqrg+JunN8cOjr/Zmhl/b+/aWgoMKzwfCixrUixmZhul3p5I7gVGSNpN0qbAOOCmJsdkZrZR6dVdWxGxRtJk4BdAH+CyiFjQ5LAa0oVWIcffPL05dnD8zda0+Hv1yXYzM2u+3t61ZWZmTeZEYmZmpTiR9BBJk/MwLSFpUKF8oKSfSvqDpAWSPtGgeC6TtELSA4WyUZLukTRPUqukMZ3U/ZakP0q6X9JMSdt0WL6LpL9K+kKF8Q+T9CtJC/Pr9tlcPkXSE/kY5kk6opP6X83xz5N0q6SdG3kMkjaTNKfwdz+zO/EXtvOF4ntK0qaSLpc0P2/74Criz/tanPczT1JrLttO0m2SHs6P23ZR/8Q8fNECSd/ssKzq138bSTPy+3ihpLd1473zJkl352P/qaQBhWWn5v/zhyQdVkXs3SXpXZLuk/SApGmS+uZySTo/x3u/pDdXFkREeFrPCdgU2DLP7wsMBxYDgwrrnAacnedbgFXApg2I7R3Am4EHCmW3Au/N80cAv+6k7qFA3zx/dlv8heU3AD8CvlBh/IOBN+f5rYE/kYbBmVLPfoEBhfmTgP9q5DGQfuO0VZ7vB8wG9q83/lxvGOlCksfa3lPAJODyPL8DMBfYpKJjaPdezmXfBE7J86d0fG8U1nsn8Eugf1usDX79pwGfzPObAtt0471zL3BQnj8e+GqeHwn8AegP7Ab8GehTRfwd4tm2i2WbAEuAPfLzrwAT8vwRwC35vbg/MLuqGN0iWQ+S9pJ0DukX8nsARMTvI2JxjdUD2FqSgK1IiWRN1TFGxJ15Xx1jaft2NZBOfnMTEbdGRFuM95B+nwOApCOBR4BKr46LiOURcV+eXw0sBIZ0o/7zhadbUvihaiOOIZK/5qf98tTdK1vOBf69Q72RwO15HyuAvwCN/BHaWNKHNPnxyE7WOwE4KyJehJdjBap//XML4h3ApXnf/4yIv3RjE3sCd+b524AP5fmxwHUR8WJEPAosIg3TVLVWSdfklkfHH2FvD7wYEX/qJN4r83vxHmAbSYOrCNCJpE6StpT0CUl3AZeQPtjeGBG/X0fVC4C9SB/a84HPRsRL1UbbqZOBb0laAvwncGoddY4nfatB0pbAl4AzqwqwFknDSS2+2blocm6qX7aOrpWp+Vg/Cnw5lzXsGCT1kTQPWAHcFhF1xy/p/cATEfGHDov+AIyV1FfSbsB+tP9Rbk8K4FZJc5WGGQLYMSKWQ0r2pFZRLXsAB0qaLWmWpLdAw17/fwFWApdL+r2kS/J+ob73zgPA+/P80bzy+g4hfftvs5RufLkpYQ/gGmAy8KCk0wpdtU8D/SS1fZk4qhnxOpHUbzkwgdRcPiAiLsnflNflMGAesDMwCrig2OfaYCcAn4uIYcDnyN/YOiPpdFLr6epcdCZwbuGbduUkbUXqBjk5tzIuAl5Hei2XA+d0VjciTs/HejXpnxAaeAwRsTYiRpFadGMk7UMd8UvaAjidnPw6uIz0gdAKfAf4HdW1cA+IiDeTRteeJOkd3ajbF9iW1KXyRWB6/jbdiNe/L6lb96KI2Bf4G6kbrt73zvGk451L6lb9Zy6va0imnpbfRz+LiA+SWlr/AjwuaUykPqxxwLmS5gCreeX90Lh4q+7fe61MpPMG15NaIl8mDWBWa73FtD9H8t/AgYXndwBjGhTzcNqfI3mOV347JOD5PH85KdndXFh3PHA3sEWh7Df5+BaTulRWAZMrjL8f6RzB/1vX8dU6hsJ6uxbWa+gxFGI4gw79853FD7yB1Ippi3MN8DiwU43t/g4Y2YD4pwBfIHXnDs5lg4GHar3+wM+Bgwv1/0w6R1j56w/sBCwuPD8Q+O/1fO/sAczJ86cCpxaW/QJ4W9Wvfd7XQNLAs3eTut3GA5vVWO9QYHqe/z5wTGHZy3+7Ho+vES/Ca2ki9Ul+Nr/xfgkM77B8Me0TyUXAlDy/I/AEHU5gVhjry/8s+fnCtn9u4BBgbif1DgceBFq62PaUjh+MPRy7gCuB73QoH1yY/xypz7pW/RGF+ROBGY08hvyhuU2e3zx/gL6v3vg7e08BW/DKBR7vAe6sKP4tga0L87/L74tv0f5k+zc7qf8Z4Ct5fg9SF4sa+Pr/BtizsJ9vdeO9s0N+3CS/B4/Pz/em/cn2R2jMyfYfkhLxWcX3dY14+5POn70rP/832p9sn1NVjL16iJRmiIhngPOA85Qun10LIOkk0onRnYD7Jd0caXj7rwJXSJpP+oN+KSIqH6pa0rXAwcAgSUtJ34g/lePuC7zAK0Prd3QB6U15Wz63d09EfKbqmDs4ADgWmJ/PM0C6Au4YSaNITfTFwKc7qX+WpD2Bl0hXPTU6/sHANKWbr21C+pb4M0lX1Rl/Z3YAfiHpJdKXkmN7LuR2dgRm5r9/X+CaiPi5pHtJ3VQTSK2kozupfxlwmdLl5/8Exkf+dGuQE4GrlcbgewT4BHB+na/9MZIm5fkfk1osRMQCSdNJX7LWAJMiYm1lR/CK6cDH45ULYDr6oqT3kd5nF0XEHbn8ZtKVW4uAv5Neg0p4iBQzMyvFJ9vNzKwUJxIzMyvFicTMzEpxIjEzs1KcSMzMrBQnErNeII/k6v9X2yD5jWlWJ0k/yeNOLWgbe0rSBEl/kvRrST+QdEEub5F0g6R783RAF9ttURqS/T5J35f0mKRBkoYrDYF+IXAfMExpiP8HlIY4/0iuf7CknxW2d4Gkj+f5xZLOVhrSfo6k3St8iWwj5URiVr/jI2I/0mi7J0kaAvx/0q+G3wO8vrDueaQxpd5CGo31ki62ewZwR6RxrWYCuxSW7UkawXXfvN9RwJuAd5MG4KxnNNfnI2IM6Yem36ljfbNu8S/bzep3kqQP5PlhpF+Vz4qIVQCSfkS+rQDpg35kYdTvAZK2jtoDfb4d+ABA/vX4s4Vlj0UaArxtvWvzr6mfkjQLeAvwPF27tvB4bh3HadYtTiRmdVC6E+G7SYP0/V3Sr0mD4O3VSZVN8rr/qGfzXSz7Wx3rraF978JmHZZHJ/NmPcJdW2b1GQg8m5PI60ndWVsAB0naNo9f9qHC+rfyytD15DGeOnMX8OG83qGk4ddruRP4SL7PSQtpSPE5pLHERkrqL2kgaUDOoo8UHu9e55GadZNbJGb1+TnwGUn3k1oi95AGTfw66YZby0iD+T2X1z8J+F5evy8pCXQ2cOSZwLX55Pks0r0yVpPuqFk0E3gbaQTaAP49Ip4EyIMJ3g88DHS82Vp/SbNJXxyP6faRm62DB200K0HSVhHx19wimQlcFhEzu7mN/sDaiFgj6W2kEVxH9VB8i4HRjRhx2jZebpGYlTNF0rtJ5yVuBX6yHtvYhTQ0+yakIdc/1XPhmVXPLRKzBpH0CdJN0Yp+GxGTaq1v1ls4kZiZWSm+asvMzEpxIjEzs1KcSMzMrBQnEjMzK8WJxMzMSvlfrvoRVBqTpf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70" y="7937"/>
            <a:ext cx="7128892" cy="429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8" y="1045056"/>
            <a:ext cx="3516071" cy="273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5" y="3912942"/>
            <a:ext cx="4474154" cy="2626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49923" y="4411176"/>
            <a:ext cx="60643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Almost same amount of friendships initiated by male and female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&gt;90 </a:t>
            </a:r>
            <a:r>
              <a:rPr lang="en-US" dirty="0" err="1" smtClean="0"/>
              <a:t>Yrs</a:t>
            </a:r>
            <a:r>
              <a:rPr lang="en-US" dirty="0" smtClean="0"/>
              <a:t> users initiated more friend requests in FB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&gt;90 </a:t>
            </a:r>
            <a:r>
              <a:rPr lang="en-US" dirty="0" err="1" smtClean="0"/>
              <a:t>Yrs</a:t>
            </a:r>
            <a:r>
              <a:rPr lang="en-US" dirty="0" smtClean="0"/>
              <a:t> – Male users initiated more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8" y="0"/>
            <a:ext cx="7363354" cy="380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4" y="867526"/>
            <a:ext cx="3234037" cy="298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3" y="3849056"/>
            <a:ext cx="3891331" cy="30089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49923" y="4411176"/>
            <a:ext cx="60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are more generous in giving likes!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are comparatively giving more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 txBox="1">
            <a:spLocks/>
          </p:cNvSpPr>
          <p:nvPr/>
        </p:nvSpPr>
        <p:spPr>
          <a:xfrm>
            <a:off x="300037" y="333376"/>
            <a:ext cx="11591925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17" y="109646"/>
            <a:ext cx="7196745" cy="4353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1" y="811482"/>
            <a:ext cx="3725779" cy="3186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4" y="3923100"/>
            <a:ext cx="4490115" cy="2934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49922" y="4411176"/>
            <a:ext cx="644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Female users received almost 5 times more likes than 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Teenagers and 18-25 </a:t>
            </a:r>
            <a:r>
              <a:rPr lang="en-US" dirty="0" err="1" smtClean="0"/>
              <a:t>Yrs</a:t>
            </a:r>
            <a:r>
              <a:rPr lang="en-US" dirty="0" smtClean="0"/>
              <a:t> users received more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730</Words>
  <Application>Microsoft Office PowerPoint</Application>
  <PresentationFormat>Widescreen</PresentationFormat>
  <Paragraphs>110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Franklin Gothic Book</vt:lpstr>
      <vt:lpstr>Franklin Gothic Demi</vt:lpstr>
      <vt:lpstr>Franklin Gothic Heavy</vt:lpstr>
      <vt:lpstr>Segoe UI</vt:lpstr>
      <vt:lpstr>Office Theme</vt:lpstr>
      <vt:lpstr>1_Office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Emmadi</dc:creator>
  <cp:lastModifiedBy>Sridhar Emmadi</cp:lastModifiedBy>
  <cp:revision>58</cp:revision>
  <dcterms:created xsi:type="dcterms:W3CDTF">2019-07-16T02:52:08Z</dcterms:created>
  <dcterms:modified xsi:type="dcterms:W3CDTF">2021-03-02T06:02:14Z</dcterms:modified>
</cp:coreProperties>
</file>