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6D60099-593B-4776-87C4-804E0B3FB40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Final Project - Churn D desktop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AA56518-7E31-4691-83C3-3548AC9CC11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06/07/2024 10:32:16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tract Dashboard" id="2" name="slide2">
            <a:extLst>
              <a:ext uri="{FF2B5EF4-FFF2-40B4-BE49-F238E27FC236}">
                <a16:creationId xmlns:a16="http://schemas.microsoft.com/office/drawing/2014/main" id="{07C433A4-7CCF-4119-A14A-8CEA9D868B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tings by country dashboard" id="3" name="slide3">
            <a:extLst>
              <a:ext uri="{FF2B5EF4-FFF2-40B4-BE49-F238E27FC236}">
                <a16:creationId xmlns:a16="http://schemas.microsoft.com/office/drawing/2014/main" id="{6754430E-B159-459D-A0AD-CFE921A148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rvices Dashboard" id="4" name="slide4">
            <a:extLst>
              <a:ext uri="{FF2B5EF4-FFF2-40B4-BE49-F238E27FC236}">
                <a16:creationId xmlns:a16="http://schemas.microsoft.com/office/drawing/2014/main" id="{B95D36B4-46DA-42D5-BF54-FA56CF03E7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2024-07-06T07:32:17Z</dcterms:created>
  <dcterms:modified xsi:type="dcterms:W3CDTF">2024-07-06T07:32:17Z</dcterms:modified>
</cp:coreProperties>
</file>