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9" r:id="rId3"/>
    <p:sldId id="284" r:id="rId4"/>
    <p:sldId id="261" r:id="rId5"/>
    <p:sldId id="262" r:id="rId6"/>
    <p:sldId id="286" r:id="rId7"/>
    <p:sldId id="288" r:id="rId8"/>
    <p:sldId id="289" r:id="rId9"/>
    <p:sldId id="279" r:id="rId10"/>
  </p:sldIdLst>
  <p:sldSz cx="9144000" cy="6858000" type="screen4x3"/>
  <p:notesSz cx="6858000" cy="9144000"/>
  <p:embeddedFontLst>
    <p:embeddedFont>
      <p:font typeface="Ubuntu Condensed" panose="020B0506030602030204" pitchFamily="34" charset="0"/>
      <p:regular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1A1"/>
    <a:srgbClr val="00ADA9"/>
    <a:srgbClr val="FFD1DE"/>
    <a:srgbClr val="211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E00B7B-D64F-4969-9B35-AD76DE2966F7}">
  <a:tblStyle styleId="{7CE00B7B-D64F-4969-9B35-AD76DE296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73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41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39A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300" cy="540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ts val="6000"/>
              <a:buNone/>
              <a:defRPr sz="6000">
                <a:solidFill>
                  <a:srgbClr val="39A6D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ts val="6000"/>
              <a:buNone/>
              <a:defRPr sz="6000">
                <a:solidFill>
                  <a:srgbClr val="39A6D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ts val="6000"/>
              <a:buNone/>
              <a:defRPr sz="6000">
                <a:solidFill>
                  <a:srgbClr val="39A6D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ts val="6000"/>
              <a:buNone/>
              <a:defRPr sz="6000">
                <a:solidFill>
                  <a:srgbClr val="39A6D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ts val="6000"/>
              <a:buNone/>
              <a:defRPr sz="6000">
                <a:solidFill>
                  <a:srgbClr val="39A6D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ts val="6000"/>
              <a:buNone/>
              <a:defRPr sz="6000">
                <a:solidFill>
                  <a:srgbClr val="39A6D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ts val="6000"/>
              <a:buNone/>
              <a:defRPr sz="6000">
                <a:solidFill>
                  <a:srgbClr val="39A6D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ts val="6000"/>
              <a:buNone/>
              <a:defRPr sz="6000">
                <a:solidFill>
                  <a:srgbClr val="39A6D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ts val="6000"/>
              <a:buNone/>
              <a:defRPr sz="6000">
                <a:solidFill>
                  <a:srgbClr val="39A6D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ts val="4800"/>
              <a:buNone/>
              <a:defRPr sz="4800">
                <a:solidFill>
                  <a:srgbClr val="774E9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DB2F6B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4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24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○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53688766-8802-41AA-A055-99ACEFFB6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187" y="-10816"/>
            <a:ext cx="4906297" cy="68688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B6290B-7494-4D36-8191-5D9564A05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19" name="Titre 18">
            <a:extLst>
              <a:ext uri="{FF2B5EF4-FFF2-40B4-BE49-F238E27FC236}">
                <a16:creationId xmlns:a16="http://schemas.microsoft.com/office/drawing/2014/main" id="{540BEE86-5C57-471E-8873-F8D5B3E70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5" y="665975"/>
            <a:ext cx="5020930" cy="434018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30D416E-B19A-4939-AC43-2711B26F9AB0}"/>
              </a:ext>
            </a:extLst>
          </p:cNvPr>
          <p:cNvSpPr txBox="1"/>
          <p:nvPr/>
        </p:nvSpPr>
        <p:spPr>
          <a:xfrm>
            <a:off x="-68826" y="1819514"/>
            <a:ext cx="4906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D1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 Condensed" panose="020B0506030602030204" pitchFamily="34" charset="0"/>
              </a:rPr>
              <a:t>Projet </a:t>
            </a:r>
            <a:r>
              <a:rPr lang="fr-FR" sz="7200" b="1" dirty="0" err="1">
                <a:solidFill>
                  <a:srgbClr val="FFD1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 Condensed" panose="020B0506030602030204" pitchFamily="34" charset="0"/>
              </a:rPr>
              <a:t>CParty</a:t>
            </a:r>
            <a:endParaRPr lang="fr-FR" sz="3600" b="1" dirty="0">
              <a:solidFill>
                <a:srgbClr val="FFD1D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 Condensed" panose="020B05060306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A9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019075" y="851175"/>
            <a:ext cx="1286350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5B1A1"/>
                </a:solidFill>
              </a:rPr>
              <a:t>PRESENTATION</a:t>
            </a:r>
            <a:endParaRPr dirty="0">
              <a:solidFill>
                <a:srgbClr val="F5B1A1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Notre projet…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18866D-7233-44D0-9461-D215B65F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51175"/>
            <a:ext cx="1602038" cy="15918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90114E2-EFED-40B0-A999-0CAC21B85A31}"/>
              </a:ext>
            </a:extLst>
          </p:cNvPr>
          <p:cNvSpPr txBox="1"/>
          <p:nvPr/>
        </p:nvSpPr>
        <p:spPr>
          <a:xfrm>
            <a:off x="589935" y="1170038"/>
            <a:ext cx="7964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 Condensed" panose="020B0506030602030204" pitchFamily="34" charset="0"/>
              </a:rPr>
              <a:t>Consignes : </a:t>
            </a:r>
            <a:endParaRPr lang="fr-F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 Condensed" panose="020B0506030602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D68128-1420-4F1C-BDFB-B3475FB9CCC5}"/>
              </a:ext>
            </a:extLst>
          </p:cNvPr>
          <p:cNvSpPr txBox="1"/>
          <p:nvPr/>
        </p:nvSpPr>
        <p:spPr>
          <a:xfrm>
            <a:off x="1238863" y="2786944"/>
            <a:ext cx="6666271" cy="181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4000" dirty="0">
                <a:latin typeface="Ubuntu Condensed" panose="020B0506030602030204" pitchFamily="34" charset="0"/>
              </a:rPr>
              <a:t>Site e-commerce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4000" dirty="0">
                <a:latin typeface="Ubuntu Condensed" panose="020B0506030602030204" pitchFamily="34" charset="0"/>
              </a:rPr>
              <a:t>Pour la cible des 18-25 ans</a:t>
            </a:r>
          </a:p>
        </p:txBody>
      </p:sp>
    </p:spTree>
    <p:extLst>
      <p:ext uri="{BB962C8B-B14F-4D97-AF65-F5344CB8AC3E}">
        <p14:creationId xmlns:p14="http://schemas.microsoft.com/office/powerpoint/2010/main" val="268131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5662040" cy="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atin typeface="Ubuntu Condensed" panose="020B0506030602030204" pitchFamily="34" charset="0"/>
              </a:rPr>
              <a:t>Travail sur le projet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4294967295"/>
          </p:nvPr>
        </p:nvSpPr>
        <p:spPr>
          <a:xfrm>
            <a:off x="726750" y="1890300"/>
            <a:ext cx="7690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BDED2"/>
              </a:buClr>
              <a:buSzPts val="3000"/>
              <a:buChar char="◇"/>
            </a:pPr>
            <a:r>
              <a:rPr lang="fr-FR" dirty="0"/>
              <a:t>Choix du sujet</a:t>
            </a:r>
            <a:endParaRPr dirty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3000"/>
              <a:buChar char="◇"/>
            </a:pPr>
            <a:r>
              <a:rPr lang="fr-FR" dirty="0"/>
              <a:t>Travail sur la partie préalable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3000"/>
              <a:buChar char="◇"/>
            </a:pPr>
            <a:r>
              <a:rPr lang="fr-FR" dirty="0"/>
              <a:t>Début du codage en HTML-CSS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ts val="3000"/>
              <a:buChar char="◇"/>
            </a:pPr>
            <a:r>
              <a:rPr lang="fr-FR" dirty="0"/>
              <a:t>Javascript et PHP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2F6B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F3623CA-77BD-431F-A38E-52656415E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0" t="12390" r="20430" b="13441"/>
          <a:stretch/>
        </p:blipFill>
        <p:spPr>
          <a:xfrm>
            <a:off x="270387" y="372175"/>
            <a:ext cx="8603226" cy="6113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A9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703764" y="851175"/>
            <a:ext cx="2125604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dirty="0">
                <a:solidFill>
                  <a:srgbClr val="FFFFFF">
                    <a:alpha val="26920"/>
                  </a:srgbClr>
                </a:solidFill>
                <a:latin typeface="Oswald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6920"/>
                </a:srgbClr>
              </a:solidFill>
              <a:effectLst/>
              <a:uLnTx/>
              <a:uFillTx/>
              <a:latin typeface="Oswald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99102" y="3535650"/>
            <a:ext cx="6742471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5B1A1"/>
                </a:solidFill>
              </a:rPr>
              <a:t>ORGANISATION DU CODE</a:t>
            </a:r>
            <a:endParaRPr dirty="0">
              <a:solidFill>
                <a:srgbClr val="F5B1A1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83069" y="5082219"/>
            <a:ext cx="4332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Du html au </a:t>
            </a:r>
            <a:r>
              <a:rPr lang="fr-FR" dirty="0" err="1"/>
              <a:t>php</a:t>
            </a:r>
            <a:r>
              <a:rPr lang="fr-FR" dirty="0"/>
              <a:t>…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18866D-7233-44D0-9461-D215B65F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51175"/>
            <a:ext cx="1602038" cy="15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3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A9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007510" y="851175"/>
            <a:ext cx="2297915" cy="5139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dirty="0">
                <a:solidFill>
                  <a:srgbClr val="FFFFFF">
                    <a:alpha val="26920"/>
                  </a:srgbClr>
                </a:solidFill>
                <a:latin typeface="Oswald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26920"/>
                </a:srgbClr>
              </a:solidFill>
              <a:effectLst/>
              <a:uLnTx/>
              <a:uFillTx/>
              <a:latin typeface="Oswald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5B1A1"/>
                </a:solidFill>
              </a:rPr>
              <a:t>NOTRE MCD</a:t>
            </a:r>
            <a:endParaRPr dirty="0">
              <a:solidFill>
                <a:srgbClr val="F5B1A1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Organisation du site…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18866D-7233-44D0-9461-D215B65F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51175"/>
            <a:ext cx="1602038" cy="15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2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D007D03-6F1F-4CFD-8496-1D9F8CA7F5B3}"/>
              </a:ext>
            </a:extLst>
          </p:cNvPr>
          <p:cNvSpPr txBox="1"/>
          <p:nvPr/>
        </p:nvSpPr>
        <p:spPr>
          <a:xfrm>
            <a:off x="1170039" y="1455174"/>
            <a:ext cx="66957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0" dirty="0">
                <a:solidFill>
                  <a:schemeClr val="bg1"/>
                </a:solidFill>
                <a:latin typeface="Ubuntu Condensed" panose="020B0506030602030204" pitchFamily="34" charset="0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46772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A6DE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784450" y="756050"/>
            <a:ext cx="7563423" cy="21346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THANKS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ubTitle" idx="4294967295"/>
          </p:nvPr>
        </p:nvSpPr>
        <p:spPr>
          <a:xfrm>
            <a:off x="693906" y="3075025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ANY QUESTIONS?</a:t>
            </a:r>
            <a:endParaRPr sz="4800">
              <a:solidFill>
                <a:srgbClr val="39A6D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4294967295"/>
          </p:nvPr>
        </p:nvSpPr>
        <p:spPr>
          <a:xfrm>
            <a:off x="685800" y="4935175"/>
            <a:ext cx="7611600" cy="14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can find me at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user@mail.me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70</Words>
  <Application>Microsoft Office PowerPoint</Application>
  <PresentationFormat>Affichage à l'écran (4:3)</PresentationFormat>
  <Paragraphs>24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Ubuntu Condensed</vt:lpstr>
      <vt:lpstr>Open Sans</vt:lpstr>
      <vt:lpstr>Oswald</vt:lpstr>
      <vt:lpstr>Arial</vt:lpstr>
      <vt:lpstr>Oberon template</vt:lpstr>
      <vt:lpstr>Présentation PowerPoint</vt:lpstr>
      <vt:lpstr>PRESENTATION</vt:lpstr>
      <vt:lpstr>Présentation PowerPoint</vt:lpstr>
      <vt:lpstr>Travail sur le projet</vt:lpstr>
      <vt:lpstr>Présentation PowerPoint</vt:lpstr>
      <vt:lpstr>ORGANISATION DU CODE</vt:lpstr>
      <vt:lpstr>NOTRE MCD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</dc:creator>
  <cp:lastModifiedBy>HERVE Emma</cp:lastModifiedBy>
  <cp:revision>5</cp:revision>
  <dcterms:modified xsi:type="dcterms:W3CDTF">2018-02-07T23:23:35Z</dcterms:modified>
</cp:coreProperties>
</file>