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Group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Comprehensive Programming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Section - 2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8364600" cy="9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Evaluation() from client class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5760" y="1463040"/>
            <a:ext cx="9508680" cy="53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Boolean err_flag = false;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While no error and there’s more token: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Str = next token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str isNumereic: s=numStack.push(str);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Else 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str is “(” or an operator: symbolStack.push(str)</a:t>
            </a:r>
            <a:endParaRPr b="0" lang="en-US" sz="24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Else if str is “)”: //go on and evaluate the sub-expr</a:t>
            </a:r>
            <a:endParaRPr b="0" lang="en-US" sz="24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Num2=numStack.pop(), num1 =numStack.pop();</a:t>
            </a:r>
            <a:endParaRPr b="0" lang="en-US" sz="20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Operator = symbolStack,pop();</a:t>
            </a:r>
            <a:endParaRPr b="0" lang="en-US" sz="20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operator is not any of “+-*/^”: </a:t>
            </a:r>
            <a:endParaRPr b="0" lang="en-US" sz="2000" spc="-1" strike="noStrike">
              <a:latin typeface="Arial"/>
            </a:endParaRPr>
          </a:p>
          <a:p>
            <a:pPr lvl="9" marL="2160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println(operator is not legal!!), println(Error n parenthesis!!)</a:t>
            </a:r>
            <a:endParaRPr b="0" lang="en-US" sz="2000" spc="-1" strike="noStrike">
              <a:latin typeface="Arial"/>
            </a:endParaRPr>
          </a:p>
          <a:p>
            <a:pPr lvl="9" marL="2160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 true</a:t>
            </a:r>
            <a:endParaRPr b="0" lang="en-US" sz="20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Result = calculate(num1, num2, operator)</a:t>
            </a:r>
            <a:endParaRPr b="0" lang="en-US" sz="20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NumStack.push(result)</a:t>
            </a:r>
            <a:endParaRPr b="0" lang="en-US" sz="20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symbolStack not empty: symbolStack.pop()</a:t>
            </a:r>
            <a:endParaRPr b="0" lang="en-US" sz="20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Else err_flag = true;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err_flag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Other Methods in Client Class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74320" y="1769040"/>
            <a:ext cx="9691560" cy="49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IsNumeric(String str): 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Return str.matches("-?\\d+(\\.\\d+)?");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Calculate(double num1, double num2, String operator, boolean err_flag):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Result = num1 operator num2;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360" y="2560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Thanks Everyone for Listening!!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Group Members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Imraul Emmaka (Leader)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Mustansir Nawaz aka Mukhi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SM Shamim Al Mamun aka Sam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Didarul Islam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Mohammad Kemal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Seif Mugisha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Task: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Write a program that evaluates fully parenthesized arithmetic expressions using the standard operators for addition, subtraction, multiplication, and division, and a special operator for exponentiation ("^").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( 18.4 - ( ( 2.3 * 8.5 ) / ( 19.5 + ( 2.7 ^ 4.9 ) ) ) 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Steps: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Tokenize the input/expression – StringSplitter Class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Evaluation: Shunting-Yard Algorithm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56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Procedure in Brief: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280160"/>
            <a:ext cx="9070560" cy="56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Take input using Scanner and put it into a String variable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Take an instance of StringSplitter to tokenize the input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NumberStack = new Stack(), symbolStack = new Stack();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Evaluate the expression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no error encountered, print result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Else print Illegal Expression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182880"/>
            <a:ext cx="9070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StringSplitter Class: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4000" y="1188720"/>
            <a:ext cx="907056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Fields: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Private Queue&lt;Character&gt; characters;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Private String token;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Constant String SPECIAL_CHARS=”()+-*/^”;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Constructor: 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Parameter:  String  line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character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Put each char of line into characters queue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Methods: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HasNext()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there’s no more token returns false, otherwise true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Next()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Returns the next token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findNextToken()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29880"/>
            <a:ext cx="9070560" cy="14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FindNextToken()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or Tokenization: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371600"/>
            <a:ext cx="9070560" cy="55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Few Ground Rules: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 white space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 it belongs to any of our special characters, it’s a token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Numbers together – one token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Peek if the first elem of the queue is a whitespace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 so - remove()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//the queue could be empty at this point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the queue is empty : token = null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88040" y="182880"/>
            <a:ext cx="85028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FindNextToken()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5760" y="1188720"/>
            <a:ext cx="9417240" cy="56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 = first element of the queue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//we’ll set token as ch, but before that we need check if ch is legal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//according to our problem statement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 ch is a digit or a dot or a SPECIAL_CHARACTER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token as ch;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Else  print(ch is not legal!!) and throw IllegalArgumentException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 (token is not a SPECIAL_CHAR)//then it’s a num</a:t>
            </a:r>
            <a:endParaRPr b="0" lang="en-US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Boolean done = false; //we’re done when we took all the contiguous digits as a token</a:t>
            </a:r>
            <a:endParaRPr b="0" lang="en-US" sz="24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while(queue is not empty and not done)</a:t>
            </a:r>
            <a:endParaRPr b="0" lang="en-US" sz="24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Ch2 = queue.peek();</a:t>
            </a:r>
            <a:endParaRPr b="0" lang="en-US" sz="20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ch2 is a whitespace or special_char: done = true</a:t>
            </a:r>
            <a:endParaRPr b="0" lang="en-US" sz="20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Else if ch2 is a digit or a dot: token = token+queue.remove()</a:t>
            </a:r>
            <a:endParaRPr b="0" lang="en-US" sz="20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Else print(ch2 is not legal!!) and throw IllegalArgumentException</a:t>
            </a:r>
            <a:endParaRPr b="0" lang="en-US" sz="2000" spc="-1" strike="noStrike">
              <a:latin typeface="Arial"/>
            </a:endParaRPr>
          </a:p>
          <a:p>
            <a:pPr lvl="3" marL="1728000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 token;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57160" y="301320"/>
            <a:ext cx="836460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Evaluation() from client class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74320" y="1371600"/>
            <a:ext cx="9600120" cy="56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Does two things: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Evaluates the expression and returns false if no error encountered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Returns true if any error encountered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Formal parameters: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StringSplitter splitter, Stack numStack, Stack symbolStack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Returns boolean err_flag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2019-07-08T05:26:29Z</dcterms:created>
  <dc:creator/>
  <dc:description/>
  <dc:language>en-US</dc:language>
  <cp:lastModifiedBy/>
  <dcterms:modified xsi:type="dcterms:W3CDTF">2019-07-09T20:44:22Z</dcterms:modified>
  <cp:revision>29</cp:revision>
  <dc:subject/>
  <dc:title>Forestbird</dc:title>
</cp:coreProperties>
</file>