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Comprehensive Practice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Section 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6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latin typeface="Times New Roman" pitchFamily="18" charset="0"/>
                <a:ea typeface="+mn-ea"/>
                <a:cs typeface="Times New Roman" pitchFamily="18" charset="0"/>
              </a:rPr>
              <a:t>Goal</a:t>
            </a:r>
            <a:endParaRPr lang="zh-CN" altLang="en-US" sz="4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0768"/>
            <a:ext cx="8363272" cy="478539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In this section we will develop a program that will read two different text files and compare their vocabulary. 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In particular, we will determine the set of words used in each file and compute the overlap between them. 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Researchers in the humanities often perform such comparisons of vocabulary in selections of text to answer questions like, “Did Christopher Marlowe actually write Shakespeare’s plays?”</a:t>
            </a:r>
          </a:p>
          <a:p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57840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00953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We will develop the program in stages: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3200" dirty="0"/>
              <a:t>1. The first version will read the two files and report the unique words in each. </a:t>
            </a:r>
            <a:endParaRPr lang="en-US" altLang="zh-CN" sz="3200" dirty="0" smtClean="0"/>
          </a:p>
          <a:p>
            <a:pPr marL="1200150" lvl="3" indent="-342900">
              <a:lnSpc>
                <a:spcPct val="80000"/>
              </a:lnSpc>
            </a:pPr>
            <a:r>
              <a:rPr lang="en-US" altLang="zh-CN" sz="2800" dirty="0" smtClean="0"/>
              <a:t>We </a:t>
            </a:r>
            <a:r>
              <a:rPr lang="en-US" altLang="zh-CN" sz="2800" dirty="0"/>
              <a:t>will use short testing files for this stage.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3200" dirty="0"/>
              <a:t>2. The second version will also compute the overlap between the two files (i.e., the set of words that appear in both files). </a:t>
            </a:r>
            <a:endParaRPr lang="en-US" altLang="zh-CN" sz="3200" dirty="0" smtClean="0"/>
          </a:p>
          <a:p>
            <a:pPr marL="1200150" lvl="3" indent="-342900">
              <a:lnSpc>
                <a:spcPct val="80000"/>
              </a:lnSpc>
            </a:pPr>
            <a:r>
              <a:rPr lang="en-US" altLang="zh-CN" sz="2800" dirty="0" smtClean="0"/>
              <a:t>We </a:t>
            </a:r>
            <a:r>
              <a:rPr lang="en-US" altLang="zh-CN" sz="2800" dirty="0"/>
              <a:t>will continue to use short testing files for this stage.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3200" dirty="0"/>
              <a:t>3. The third version will read from large text files and will perform some analysis of the </a:t>
            </a:r>
            <a:r>
              <a:rPr lang="en-US" altLang="zh-CN" sz="3200" dirty="0" smtClean="0"/>
              <a:t>results</a:t>
            </a:r>
          </a:p>
          <a:p>
            <a:pPr marL="1200150" lvl="3" indent="-342900">
              <a:lnSpc>
                <a:spcPct val="80000"/>
              </a:lnSpc>
            </a:pPr>
            <a:r>
              <a:rPr lang="en-US" altLang="zh-CN" sz="2800" dirty="0" smtClean="0"/>
              <a:t> including the number of words in each list, the number of words of overlap, and the percentage of overlap.</a:t>
            </a:r>
            <a:endParaRPr lang="en-US" altLang="zh-CN" sz="2800" dirty="0"/>
          </a:p>
          <a:p>
            <a:pPr algn="just"/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2964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Possible Solutions(1)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Stage 1</a:t>
            </a: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 new empty list.</a:t>
            </a:r>
          </a:p>
          <a:p>
            <a:pPr marL="400050" lvl="1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while (more words to process) {</a:t>
            </a:r>
          </a:p>
          <a:p>
            <a:pPr marL="400050" lvl="1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word = next word from file.</a:t>
            </a:r>
          </a:p>
          <a:p>
            <a:pPr marL="400050" lvl="1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if (list does not contain word) {</a:t>
            </a:r>
          </a:p>
          <a:p>
            <a:pPr marL="400050" lvl="1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add word to list.</a:t>
            </a:r>
          </a:p>
          <a:p>
            <a:pPr marL="400050" lvl="1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400050" lvl="1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57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</a:t>
            </a:r>
            <a:r>
              <a:rPr lang="en-US" altLang="zh-CN" dirty="0" smtClean="0"/>
              <a:t>Solutions(2)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Stage 2</a:t>
            </a:r>
          </a:p>
          <a:p>
            <a:pPr marL="400050" lvl="1" indent="0">
              <a:buNone/>
            </a:pPr>
            <a:r>
              <a:rPr lang="en-US" altLang="zh-CN" dirty="0"/>
              <a:t>overlap = new empty list.</a:t>
            </a:r>
          </a:p>
          <a:p>
            <a:pPr marL="400050" lvl="1" indent="0">
              <a:buNone/>
            </a:pPr>
            <a:r>
              <a:rPr lang="en-US" altLang="zh-CN" dirty="0"/>
              <a:t>for (each word in list1) {</a:t>
            </a:r>
          </a:p>
          <a:p>
            <a:pPr marL="400050" lvl="1" indent="0">
              <a:buNone/>
            </a:pPr>
            <a:r>
              <a:rPr lang="en-US" altLang="zh-CN" dirty="0"/>
              <a:t>	if (word is in list2) {</a:t>
            </a:r>
          </a:p>
          <a:p>
            <a:pPr marL="400050" lvl="1" indent="0">
              <a:buNone/>
            </a:pPr>
            <a:r>
              <a:rPr lang="en-US" altLang="zh-CN" dirty="0"/>
              <a:t>	     add word to overlap.</a:t>
            </a:r>
          </a:p>
          <a:p>
            <a:pPr marL="400050" lvl="1" indent="0">
              <a:buNone/>
            </a:pPr>
            <a:r>
              <a:rPr lang="en-US" altLang="zh-CN" dirty="0"/>
              <a:t>	}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71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229</Words>
  <Application>Microsoft Office PowerPoint</Application>
  <PresentationFormat>全屏显示(4:3)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Comprehensive Practice</vt:lpstr>
      <vt:lpstr>Goal</vt:lpstr>
      <vt:lpstr>PowerPoint 演示文稿</vt:lpstr>
      <vt:lpstr>Possible Solutions(1)</vt:lpstr>
      <vt:lpstr>Possible Solutions(2)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Practice</dc:title>
  <dc:creator>HS</dc:creator>
  <cp:lastModifiedBy>HS</cp:lastModifiedBy>
  <cp:revision>15</cp:revision>
  <dcterms:created xsi:type="dcterms:W3CDTF">2019-05-07T14:34:29Z</dcterms:created>
  <dcterms:modified xsi:type="dcterms:W3CDTF">2019-05-22T02:20:12Z</dcterms:modified>
</cp:coreProperties>
</file>