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Comprehensive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Section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6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itchFamily="18" charset="0"/>
                <a:ea typeface="+mn-ea"/>
                <a:cs typeface="Times New Roman" pitchFamily="18" charset="0"/>
              </a:rPr>
              <a:t>Goal</a:t>
            </a:r>
            <a:endParaRPr lang="zh-CN" altLang="en-US" sz="4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478539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this section we will develop a program that will read two different text files and compare their vocabulary.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particular, we will determine the set of words used in each file and compute the overlap between them.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Researchers in the humanities often perform such comparisons of vocabulary in selections of text to answer questions like, “Did Christopher Marlowe actually write Shakespeare’s plays?”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784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We will develop the program in stages: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1. The first version will read the two files and report the unique words in each. </a:t>
            </a:r>
            <a:endParaRPr lang="en-US" altLang="zh-CN" sz="3200" dirty="0" smtClean="0"/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We </a:t>
            </a:r>
            <a:r>
              <a:rPr lang="en-US" altLang="zh-CN" sz="2800" dirty="0"/>
              <a:t>will use short testing files for this stage.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2. The second version will also compute the overlap between the two files (i.e., the set of words that appear in both files). </a:t>
            </a:r>
            <a:endParaRPr lang="en-US" altLang="zh-CN" sz="3200" dirty="0" smtClean="0"/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We </a:t>
            </a:r>
            <a:r>
              <a:rPr lang="en-US" altLang="zh-CN" sz="2800" dirty="0"/>
              <a:t>will continue to use short testing files for this stage.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3. The third version will read from large text files and will perform some analysis of the </a:t>
            </a:r>
            <a:r>
              <a:rPr lang="en-US" altLang="zh-CN" sz="3200" dirty="0" smtClean="0"/>
              <a:t>results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 including the number of words in each list, the number of words of overlap, and the percentage of overlap.</a:t>
            </a:r>
            <a:endParaRPr lang="en-US" altLang="zh-CN" sz="2800" dirty="0"/>
          </a:p>
          <a:p>
            <a:pPr algn="just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9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191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Times New Roman</vt:lpstr>
      <vt:lpstr>Office 主题</vt:lpstr>
      <vt:lpstr>Comprehensive Practice</vt:lpstr>
      <vt:lpstr>Goal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Practice</dc:title>
  <dc:creator>HS</dc:creator>
  <cp:lastModifiedBy>Lab</cp:lastModifiedBy>
  <cp:revision>12</cp:revision>
  <dcterms:created xsi:type="dcterms:W3CDTF">2019-05-07T14:34:29Z</dcterms:created>
  <dcterms:modified xsi:type="dcterms:W3CDTF">2019-05-15T01:25:45Z</dcterms:modified>
</cp:coreProperties>
</file>