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169520"/>
            <a:ext cx="10075680" cy="3405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10078920" cy="423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504000" y="292320"/>
            <a:ext cx="9070560" cy="126108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609840" y="386640"/>
            <a:ext cx="8807400" cy="100476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693480"/>
            <a:ext cx="10078920" cy="87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0078920" cy="86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87840" y="5973480"/>
            <a:ext cx="6292800" cy="83664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Comprehensive Programming Practice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22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Group 1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08080" y="3282480"/>
            <a:ext cx="7862760" cy="9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 EVERYONE FOR LISTENING!!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Tasks: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Read two text files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Find overlap words between the two files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Find unique words between those two files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Calculating percentage of the overlaps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Procedures: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097280"/>
            <a:ext cx="9070560" cy="50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two ArrayList: list1, list2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Read two text files using scanner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Put the strings of the two files into the two ArrayLists consecutively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Sort(list1), sort(list2)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getRidOfDuplicates(list1), getRidOfDuplicates(list2)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 = list1.size() + list2.size()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Merge both lists into list1: list1 = merge(list1, list2)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sort(list1)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ArrayList uniqueWords = getUniqueWords(list1)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ArrayList overlappedWords = getOverlappedWords(list1)</a:t>
            </a:r>
            <a:endParaRPr b="0" lang="en-US" sz="3200" spc="-1" strike="noStrike">
              <a:latin typeface="Arial"/>
            </a:endParaRPr>
          </a:p>
          <a:p>
            <a:pPr marL="42984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Percentage_of_overlap = (sum/overlappedWords.size)*100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getUniqueWords(ArrayList list)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46680" y="1193400"/>
            <a:ext cx="9527760" cy="52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(We assume the list is sorted.)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uniqueWords = new empty list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= list.get(0)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i = 1 to list.size() 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list.get(i) is not equal to current :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current = list.get(i)</a:t>
            </a:r>
            <a:endParaRPr b="0" lang="en-US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i&lt;list.size()-1 and current is not equal to list.get(i+1) :</a:t>
            </a:r>
            <a:endParaRPr b="0" lang="en-US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UniqueWords.add(current)</a:t>
            </a:r>
            <a:endParaRPr b="0" lang="en-US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 if i==list.size()-1 :</a:t>
            </a:r>
            <a:endParaRPr b="0" lang="en-US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UniqueWords.add(current)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uniqueWords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Source code:getUniqueWords(ArrayList list)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53080" y="1005840"/>
            <a:ext cx="9072720" cy="51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getOverLappedWOrds(ArrayList list)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10520"/>
            <a:ext cx="9070560" cy="50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overlaps = new empty list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Prev = list.get(0)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i=1 to list.size() 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current = list.get(i)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current equals prev: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overlaps.add(prev)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Prev = current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Else if i==list.size()-1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Overlaps.add(prev)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overlaps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Source code: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94560" y="1005480"/>
            <a:ext cx="9486360" cy="51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Time Complexity: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04000" y="1010520"/>
            <a:ext cx="9070560" cy="50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Methods: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fileToArray(Scanner, ArrayList)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Collections.sort(list)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getRidOfDuplicates(ArrayList)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mergeTwoArrayList(list1, list2)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getUniqueWords(ArrayList)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getOverlappedWords(ArrayList)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360000" y="49320"/>
            <a:ext cx="9070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Time Complexity: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04000" y="1010520"/>
            <a:ext cx="9070560" cy="50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complexity of each method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method with time complexity more than linear time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Thus by rule 2: T</a:t>
            </a:r>
            <a:r>
              <a:rPr b="0" lang="en-US" sz="3200" spc="-1" strike="noStrike" baseline="-101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(n)+T</a:t>
            </a:r>
            <a:r>
              <a:rPr b="0" lang="en-US" sz="3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(n)=max O(f(n)),O(g(n))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time complexity is Linear.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2019-06-13T23:08:01Z</dcterms:created>
  <dc:creator/>
  <dc:description/>
  <dc:language>en-US</dc:language>
  <cp:lastModifiedBy/>
  <dcterms:modified xsi:type="dcterms:W3CDTF">2019-06-14T14:38:06Z</dcterms:modified>
  <cp:revision>23</cp:revision>
  <dc:subject/>
  <dc:title>Piano</dc:title>
</cp:coreProperties>
</file>