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4" r:id="rId8"/>
    <p:sldId id="264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09"/>
    <a:srgbClr val="4A66AC"/>
    <a:srgbClr val="D4E4FD"/>
    <a:srgbClr val="D5E5FD"/>
    <a:srgbClr val="9CA7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9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40E1-21B7-40ED-AC73-CF1F588A8599}" type="datetimeFigureOut">
              <a:rPr lang="x-none" smtClean="0"/>
              <a:pPr/>
              <a:t>6/2/2025</a:t>
            </a:fld>
            <a:endParaRPr lang="x-non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B9C0-72ED-4510-8A0F-AEFCE5938F35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40E1-21B7-40ED-AC73-CF1F588A8599}" type="datetimeFigureOut">
              <a:rPr lang="x-none" smtClean="0"/>
              <a:pPr/>
              <a:t>6/2/2025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B9C0-72ED-4510-8A0F-AEFCE5938F35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40E1-21B7-40ED-AC73-CF1F588A8599}" type="datetimeFigureOut">
              <a:rPr lang="x-none" smtClean="0"/>
              <a:pPr/>
              <a:t>6/2/2025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B9C0-72ED-4510-8A0F-AEFCE5938F35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40E1-21B7-40ED-AC73-CF1F588A8599}" type="datetimeFigureOut">
              <a:rPr lang="x-none" smtClean="0"/>
              <a:pPr/>
              <a:t>6/2/2025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B9C0-72ED-4510-8A0F-AEFCE5938F35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40E1-21B7-40ED-AC73-CF1F588A8599}" type="datetimeFigureOut">
              <a:rPr lang="x-none" smtClean="0"/>
              <a:pPr/>
              <a:t>6/2/2025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B9C0-72ED-4510-8A0F-AEFCE5938F35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40E1-21B7-40ED-AC73-CF1F588A8599}" type="datetimeFigureOut">
              <a:rPr lang="x-none" smtClean="0"/>
              <a:pPr/>
              <a:t>6/2/2025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B9C0-72ED-4510-8A0F-AEFCE5938F35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40E1-21B7-40ED-AC73-CF1F588A8599}" type="datetimeFigureOut">
              <a:rPr lang="x-none" smtClean="0"/>
              <a:pPr/>
              <a:t>6/2/2025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B9C0-72ED-4510-8A0F-AEFCE5938F35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40E1-21B7-40ED-AC73-CF1F588A8599}" type="datetimeFigureOut">
              <a:rPr lang="x-none" smtClean="0"/>
              <a:pPr/>
              <a:t>6/2/2025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B9C0-72ED-4510-8A0F-AEFCE5938F35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40E1-21B7-40ED-AC73-CF1F588A8599}" type="datetimeFigureOut">
              <a:rPr lang="x-none" smtClean="0"/>
              <a:pPr/>
              <a:t>6/2/2025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B9C0-72ED-4510-8A0F-AEFCE5938F35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40E1-21B7-40ED-AC73-CF1F588A8599}" type="datetimeFigureOut">
              <a:rPr lang="x-none" smtClean="0"/>
              <a:pPr/>
              <a:t>6/2/2025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B9C0-72ED-4510-8A0F-AEFCE5938F35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40E1-21B7-40ED-AC73-CF1F588A8599}" type="datetimeFigureOut">
              <a:rPr lang="x-none" smtClean="0"/>
              <a:pPr/>
              <a:t>6/2/2025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6C3B9C0-72ED-4510-8A0F-AEFCE5938F35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F040E1-21B7-40ED-AC73-CF1F588A8599}" type="datetimeFigureOut">
              <a:rPr lang="x-none" smtClean="0"/>
              <a:pPr/>
              <a:t>6/2/2025</a:t>
            </a:fld>
            <a:endParaRPr lang="x-non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C3B9C0-72ED-4510-8A0F-AEFCE5938F35}" type="slidenum">
              <a:rPr lang="x-none" smtClean="0"/>
              <a:pPr/>
              <a:t>‹#›</a:t>
            </a:fld>
            <a:endParaRPr lang="x-none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EC90EE-7E24-7FA3-D4C4-3B92DD498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3" y="204466"/>
            <a:ext cx="10308337" cy="405993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  <a:latin typeface="Cooper Black" panose="0208090404030B020404" pitchFamily="18" charset="0"/>
              </a:rPr>
              <a:t>CLIMATE CHANGE &amp; SOCIAL CONFLICT:</a:t>
            </a:r>
            <a:br>
              <a:rPr lang="en-US" sz="4800" dirty="0" smtClean="0">
                <a:solidFill>
                  <a:srgbClr val="FFFF00"/>
                </a:solidFill>
                <a:latin typeface="Cooper Black" panose="0208090404030B020404" pitchFamily="18" charset="0"/>
              </a:rPr>
            </a:br>
            <a:r>
              <a:rPr lang="en-US" sz="4800" dirty="0" smtClean="0">
                <a:solidFill>
                  <a:srgbClr val="FFFF00"/>
                </a:solidFill>
                <a:latin typeface="Cooper Black" panose="0208090404030B020404" pitchFamily="18" charset="0"/>
              </a:rPr>
              <a:t> Understanding Conflicts </a:t>
            </a:r>
            <a:br>
              <a:rPr lang="en-US" sz="4800" dirty="0" smtClean="0">
                <a:solidFill>
                  <a:srgbClr val="FFFF00"/>
                </a:solidFill>
                <a:latin typeface="Cooper Black" panose="0208090404030B020404" pitchFamily="18" charset="0"/>
              </a:rPr>
            </a:br>
            <a:r>
              <a:rPr lang="en-US" sz="4800" dirty="0" smtClean="0">
                <a:solidFill>
                  <a:srgbClr val="FFFF00"/>
                </a:solidFill>
                <a:latin typeface="Cooper Black" panose="0208090404030B020404" pitchFamily="18" charset="0"/>
              </a:rPr>
              <a:t>&amp; </a:t>
            </a:r>
            <a:br>
              <a:rPr lang="en-US" sz="4800" dirty="0" smtClean="0">
                <a:solidFill>
                  <a:srgbClr val="FFFF00"/>
                </a:solidFill>
                <a:latin typeface="Cooper Black" panose="0208090404030B020404" pitchFamily="18" charset="0"/>
              </a:rPr>
            </a:br>
            <a:r>
              <a:rPr lang="en-US" sz="4800" dirty="0" smtClean="0">
                <a:solidFill>
                  <a:srgbClr val="FFFF00"/>
                </a:solidFill>
                <a:latin typeface="Cooper Black" panose="0208090404030B020404" pitchFamily="18" charset="0"/>
              </a:rPr>
              <a:t>Societies to foster Peace in Asia </a:t>
            </a:r>
            <a:endParaRPr lang="x-none" sz="4800" dirty="0">
              <a:solidFill>
                <a:srgbClr val="FFFF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0E7ED8-FAC0-E10E-83B1-400A3AABF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1764" y="4823385"/>
            <a:ext cx="7260236" cy="2034615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BY: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 </a:t>
            </a:r>
            <a:r>
              <a:rPr lang="en-US" sz="3600" b="1" i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TAMUNOTONYE JOE OKORITE</a:t>
            </a:r>
            <a:endParaRPr lang="x-none" sz="2400" b="1" i="1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10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newplot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5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plot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" y="0"/>
            <a:ext cx="1217173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plot (1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" y="0"/>
            <a:ext cx="12137406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plot (1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plot (1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plot (1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93" y="0"/>
            <a:ext cx="12175375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639" y="449256"/>
            <a:ext cx="10972800" cy="11430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ooper Black" pitchFamily="18" charset="0"/>
              </a:rPr>
              <a:t>CONCLUSION	</a:t>
            </a:r>
            <a:endParaRPr lang="en-US" dirty="0">
              <a:solidFill>
                <a:schemeClr val="tx1"/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570" y="1743657"/>
            <a:ext cx="11172669" cy="51143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Comic Sans MS" pitchFamily="66" charset="0"/>
              </a:rPr>
              <a:t>Southern Asia have been affected the most by climatologically disasters.</a:t>
            </a:r>
          </a:p>
          <a:p>
            <a:pPr>
              <a:lnSpc>
                <a:spcPct val="150000"/>
              </a:lnSpc>
              <a:buNone/>
            </a:pPr>
            <a:endParaRPr lang="en-US" sz="100" b="1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Comic Sans MS" pitchFamily="66" charset="0"/>
              </a:rPr>
              <a:t>Natural disaster have been one of the major causes of homelessness in Asia.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Comic Sans MS" pitchFamily="66" charset="0"/>
              </a:rPr>
              <a:t>Disaster caused by climate change e.g. drought have been on of the major factors responsible for the increase in Consumer Price Index (inflation)  </a:t>
            </a:r>
            <a:endParaRPr lang="en-US" sz="28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580" y="2367997"/>
            <a:ext cx="110744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Cooper Black" pitchFamily="18" charset="0"/>
              </a:rPr>
              <a:t>QUESTION &amp; ANSWER</a:t>
            </a:r>
            <a:endParaRPr lang="en-US" sz="6000" b="1" dirty="0">
              <a:latin typeface="Cooper Black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CE2AC-CA25-6E01-F95C-49895586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911" y="224852"/>
            <a:ext cx="9244455" cy="1261871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TABLE OF CONTENT  	</a:t>
            </a:r>
            <a:endParaRPr lang="x-none" sz="60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5A465-B08D-B67B-1EEB-7D497A7A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4" y="1408177"/>
            <a:ext cx="10657256" cy="5652190"/>
          </a:xfrm>
        </p:spPr>
        <p:txBody>
          <a:bodyPr>
            <a:normAutofit lnSpcReduction="10000"/>
          </a:bodyPr>
          <a:lstStyle/>
          <a:p>
            <a:pPr marL="714375" indent="-7143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ooper Black" panose="0208090404030B020404" pitchFamily="18" charset="0"/>
              </a:rPr>
              <a:t>Overview </a:t>
            </a:r>
          </a:p>
          <a:p>
            <a:pPr marL="714375" indent="-7143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ooper Black" panose="0208090404030B020404" pitchFamily="18" charset="0"/>
              </a:rPr>
              <a:t>Problem Statement </a:t>
            </a:r>
          </a:p>
          <a:p>
            <a:pPr marL="714375" indent="-7143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ooper Black" panose="0208090404030B020404" pitchFamily="18" charset="0"/>
              </a:rPr>
              <a:t>Dataset Description </a:t>
            </a:r>
          </a:p>
          <a:p>
            <a:pPr marL="714375" indent="-7143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ooper Black" panose="0208090404030B020404" pitchFamily="18" charset="0"/>
              </a:rPr>
              <a:t>Data Manipulation &amp; Visualizations Steps</a:t>
            </a:r>
          </a:p>
          <a:p>
            <a:pPr marL="714375" indent="-7143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ooper Black" panose="0208090404030B020404" pitchFamily="18" charset="0"/>
              </a:rPr>
              <a:t>Observations</a:t>
            </a:r>
          </a:p>
          <a:p>
            <a:pPr marL="714375" indent="-7143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ooper Black" panose="0208090404030B020404" pitchFamily="18" charset="0"/>
              </a:rPr>
              <a:t>Summary </a:t>
            </a:r>
            <a:endParaRPr lang="en-US" sz="3200" dirty="0" smtClean="0">
              <a:latin typeface="Cooper Black" panose="0208090404030B020404" pitchFamily="18" charset="0"/>
            </a:endParaRPr>
          </a:p>
          <a:p>
            <a:pPr marL="714375" indent="-7143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ooper Black" panose="0208090404030B020404" pitchFamily="18" charset="0"/>
              </a:rPr>
              <a:t>Question &amp; Answer</a:t>
            </a:r>
            <a:endParaRPr lang="en-US" sz="32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682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F18437-7277-496E-3675-FD1FEBD7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75" y="374754"/>
            <a:ext cx="8938949" cy="1259174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ooper Black" panose="0208090404030B020404" pitchFamily="18" charset="0"/>
              </a:rPr>
              <a:t>OVERVIEW </a:t>
            </a:r>
            <a:endParaRPr lang="x-none" sz="60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61F6A7-0E7D-8A16-5C36-A05948A1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18" y="1809313"/>
            <a:ext cx="11196559" cy="4809744"/>
          </a:xfrm>
        </p:spPr>
        <p:txBody>
          <a:bodyPr>
            <a:normAutofit/>
          </a:bodyPr>
          <a:lstStyle/>
          <a:p>
            <a:pPr marL="542925" indent="-54292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Comic Sans MS" panose="030F0702030302020204" pitchFamily="66" charset="0"/>
              </a:rPr>
              <a:t>Asia accounts for the majority of displacement due to natural </a:t>
            </a:r>
            <a:r>
              <a:rPr lang="en-US" sz="3200" b="1" dirty="0" smtClean="0">
                <a:latin typeface="Comic Sans MS" panose="030F0702030302020204" pitchFamily="66" charset="0"/>
              </a:rPr>
              <a:t>disasters in the world. With over 14million </a:t>
            </a:r>
            <a:r>
              <a:rPr lang="en-US" sz="3200" b="1" dirty="0">
                <a:latin typeface="Comic Sans MS" panose="030F0702030302020204" pitchFamily="66" charset="0"/>
              </a:rPr>
              <a:t>people displaced in 2011 in this region alone with climate change as a major cause.</a:t>
            </a:r>
          </a:p>
        </p:txBody>
      </p:sp>
    </p:spTree>
    <p:extLst>
      <p:ext uri="{BB962C8B-B14F-4D97-AF65-F5344CB8AC3E}">
        <p14:creationId xmlns:p14="http://schemas.microsoft.com/office/powerpoint/2010/main" xmlns="" val="50758124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A5B12-696B-597D-BEC0-188C9A1D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228" y="0"/>
            <a:ext cx="10018713" cy="127838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PROBLEM STATEMENT</a:t>
            </a:r>
            <a:endParaRPr lang="x-none" sz="6000" b="1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C2C7ED-91BC-1E5E-B132-B38214E7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00" y="1716218"/>
            <a:ext cx="10331448" cy="3905093"/>
          </a:xfrm>
        </p:spPr>
        <p:txBody>
          <a:bodyPr>
            <a:normAutofit/>
          </a:bodyPr>
          <a:lstStyle/>
          <a:p>
            <a:pPr marL="714375" indent="-7143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5400" b="1" dirty="0">
                <a:latin typeface="Comic Sans MS" panose="030F0702030302020204" pitchFamily="66" charset="0"/>
              </a:rPr>
              <a:t>How does climate change exacerbate social conflicts in </a:t>
            </a:r>
            <a:r>
              <a:rPr lang="en-US" sz="5400" b="1" dirty="0" smtClean="0">
                <a:latin typeface="Comic Sans MS" panose="030F0702030302020204" pitchFamily="66" charset="0"/>
              </a:rPr>
              <a:t>Asia.</a:t>
            </a:r>
            <a:endParaRPr lang="x-none" sz="5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04915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42324F-2885-C9F4-AF2B-C63D4745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964" y="209862"/>
            <a:ext cx="9502775" cy="103900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Cooper Black" panose="0208090404030B020404" pitchFamily="18" charset="0"/>
              </a:rPr>
              <a:t>DATA SET DESCRIPTION </a:t>
            </a:r>
            <a:endParaRPr lang="x-none" sz="5400" b="1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BEFED-0C99-3E49-D1BD-2B3BF4B7C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6838"/>
            <a:ext cx="11542425" cy="5371162"/>
          </a:xfrm>
        </p:spPr>
        <p:txBody>
          <a:bodyPr>
            <a:noAutofit/>
          </a:bodyPr>
          <a:lstStyle/>
          <a:p>
            <a:pPr marL="628650" indent="-6286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mic Sans MS" panose="030F0702030302020204" pitchFamily="66" charset="0"/>
              </a:rPr>
              <a:t>DATA NAME: Natural Disaster Record for Asia </a:t>
            </a:r>
            <a:r>
              <a:rPr lang="en-US" b="1" dirty="0" smtClean="0">
                <a:latin typeface="Comic Sans MS" panose="030F0702030302020204" pitchFamily="66" charset="0"/>
              </a:rPr>
              <a:t>from</a:t>
            </a:r>
            <a:endParaRPr lang="en-US" b="1" dirty="0">
              <a:latin typeface="Comic Sans MS" panose="030F0702030302020204" pitchFamily="66" charset="0"/>
            </a:endParaRPr>
          </a:p>
          <a:p>
            <a:pPr marL="628650" indent="-6286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mic Sans MS" panose="030F0702030302020204" pitchFamily="66" charset="0"/>
              </a:rPr>
              <a:t>ABOUT: </a:t>
            </a:r>
            <a:r>
              <a:rPr lang="en-US" b="1" dirty="0" smtClean="0">
                <a:latin typeface="Comic Sans MS" panose="030F0702030302020204" pitchFamily="66" charset="0"/>
              </a:rPr>
              <a:t>Records </a:t>
            </a:r>
            <a:r>
              <a:rPr lang="en-US" b="1" dirty="0">
                <a:latin typeface="Comic Sans MS" panose="030F0702030302020204" pitchFamily="66" charset="0"/>
              </a:rPr>
              <a:t>of all climatological disasters </a:t>
            </a:r>
            <a:r>
              <a:rPr lang="en-US" b="1" dirty="0" smtClean="0">
                <a:latin typeface="Comic Sans MS" panose="030F0702030302020204" pitchFamily="66" charset="0"/>
              </a:rPr>
              <a:t>in Asia</a:t>
            </a:r>
            <a:endParaRPr lang="en-US" b="1" dirty="0">
              <a:latin typeface="Comic Sans MS" panose="030F0702030302020204" pitchFamily="66" charset="0"/>
            </a:endParaRPr>
          </a:p>
          <a:p>
            <a:pPr marL="628650" indent="-6286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mic Sans MS" panose="030F0702030302020204" pitchFamily="66" charset="0"/>
              </a:rPr>
              <a:t>PURPOSE: To understand social conflicts as a result of climate change  in Asia</a:t>
            </a:r>
          </a:p>
          <a:p>
            <a:pPr marL="628650" indent="-6286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mic Sans MS" panose="030F0702030302020204" pitchFamily="66" charset="0"/>
              </a:rPr>
              <a:t>DATA SOURCE: EM-DAT, CRED / UCLO</a:t>
            </a:r>
          </a:p>
          <a:p>
            <a:pPr marL="628650" indent="-6286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mic Sans MS" panose="030F0702030302020204" pitchFamily="66" charset="0"/>
              </a:rPr>
              <a:t>SIZE: 141 Rows &amp; 24 Columns</a:t>
            </a:r>
          </a:p>
          <a:p>
            <a:pPr marL="628650" indent="-6286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omic Sans MS" panose="030F0702030302020204" pitchFamily="66" charset="0"/>
              </a:rPr>
              <a:t>MISSING DATA: Data for some columns where not completely specified.</a:t>
            </a:r>
            <a:endParaRPr lang="x-none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924619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C3CB21-B25B-AB87-E6B3-EAAAA17F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62" y="249212"/>
            <a:ext cx="10018714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Cooper Black" panose="0208090404030B020404" pitchFamily="18" charset="0"/>
              </a:rPr>
              <a:t>DATA MANIPULATION STEPS</a:t>
            </a:r>
            <a:endParaRPr lang="x-none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B9250D-56BD-C5E3-0A26-975F7A9C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18" y="1562099"/>
            <a:ext cx="10863755" cy="4883671"/>
          </a:xfrm>
        </p:spPr>
        <p:txBody>
          <a:bodyPr>
            <a:noAutofit/>
          </a:bodyPr>
          <a:lstStyle/>
          <a:p>
            <a:pPr marL="630238" indent="-569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b="1" dirty="0" smtClean="0">
                <a:latin typeface="Comic Sans MS" pitchFamily="66" charset="0"/>
              </a:rPr>
              <a:t>Problem Definition </a:t>
            </a:r>
          </a:p>
          <a:p>
            <a:pPr marL="630238" indent="-569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b="1" dirty="0" smtClean="0">
                <a:latin typeface="Comic Sans MS" pitchFamily="66" charset="0"/>
              </a:rPr>
              <a:t>Data Collection </a:t>
            </a:r>
          </a:p>
          <a:p>
            <a:pPr marL="630238" indent="-569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b="1" dirty="0" smtClean="0">
                <a:latin typeface="Comic Sans MS" pitchFamily="66" charset="0"/>
              </a:rPr>
              <a:t>Data Cleaning </a:t>
            </a:r>
          </a:p>
          <a:p>
            <a:pPr marL="630238" indent="-569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b="1" dirty="0" smtClean="0">
                <a:latin typeface="Comic Sans MS" pitchFamily="66" charset="0"/>
              </a:rPr>
              <a:t>Data Exploration and analysis</a:t>
            </a:r>
          </a:p>
          <a:p>
            <a:pPr marL="630238" indent="-569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000" b="1" dirty="0" smtClean="0">
                <a:latin typeface="Comic Sans MS" pitchFamily="66" charset="0"/>
              </a:rPr>
              <a:t>Communicate finding (Visualization)</a:t>
            </a:r>
            <a:endParaRPr lang="x-none" sz="40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58700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-20250602-WA0006.jpg"/>
          <p:cNvPicPr>
            <a:picLocks noChangeAspect="1"/>
          </p:cNvPicPr>
          <p:nvPr/>
        </p:nvPicPr>
        <p:blipFill>
          <a:blip r:embed="rId2">
            <a:lum bright="-20000" contras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4767" y="2697779"/>
            <a:ext cx="11074400" cy="11430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  <a:latin typeface="Cooper Black" pitchFamily="18" charset="0"/>
              </a:rPr>
              <a:t>OBSERVATION</a:t>
            </a:r>
            <a:endParaRPr lang="en-US" sz="7200" b="1" dirty="0">
              <a:solidFill>
                <a:srgbClr val="FFFF00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plot (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224610" cy="682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77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plot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538</TotalTime>
  <Words>213</Words>
  <Application>Microsoft Office PowerPoint</Application>
  <PresentationFormat>Custom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CLIMATE CHANGE &amp; SOCIAL CONFLICT:  Understanding Conflicts  &amp;  Societies to foster Peace in Asia </vt:lpstr>
      <vt:lpstr>TABLE OF CONTENT   </vt:lpstr>
      <vt:lpstr>OVERVIEW </vt:lpstr>
      <vt:lpstr>PROBLEM STATEMENT</vt:lpstr>
      <vt:lpstr>DATA SET DESCRIPTION </vt:lpstr>
      <vt:lpstr>DATA MANIPULATION STEPS</vt:lpstr>
      <vt:lpstr>OBSERVATION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CONCLUSION </vt:lpstr>
      <vt:lpstr>QUESTION &amp; ANSWER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&amp; SOCIAL CONFLICT:  Understanding Conflicts  &amp;  Societies to foster Peace in Asia </dc:title>
  <dc:creator>BCHS ADO</dc:creator>
  <cp:lastModifiedBy>Diplosoft</cp:lastModifiedBy>
  <cp:revision>38</cp:revision>
  <dcterms:created xsi:type="dcterms:W3CDTF">2025-05-21T10:12:28Z</dcterms:created>
  <dcterms:modified xsi:type="dcterms:W3CDTF">2025-06-02T10:18:05Z</dcterms:modified>
</cp:coreProperties>
</file>