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  <p:sldMasterId id="2147483657" r:id="rId2"/>
    <p:sldMasterId id="2147483659" r:id="rId3"/>
    <p:sldMasterId id="2147483661" r:id="rId4"/>
    <p:sldMasterId id="2147483663" r:id="rId5"/>
    <p:sldMasterId id="2147483665" r:id="rId6"/>
    <p:sldMasterId id="2147483667" r:id="rId7"/>
  </p:sldMasterIdLst>
  <p:notesMasterIdLst>
    <p:notesMasterId r:id="rId30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9144000" cy="6858000" type="screen4x3"/>
  <p:notesSz cx="6858000" cy="9144000"/>
  <p:embeddedFontLst>
    <p:embeddedFont>
      <p:font typeface="Bookman Old Style" panose="02050604050505020204" pitchFamily="18" charset="0"/>
      <p:regular r:id="rId31"/>
      <p:bold r:id="rId32"/>
      <p:italic r:id="rId33"/>
      <p:boldItalic r:id="rId34"/>
    </p:embeddedFont>
    <p:embeddedFont>
      <p:font typeface="Gill Sans" panose="020B0604020202020204" charset="0"/>
      <p:regular r:id="rId35"/>
      <p:bold r:id="rId36"/>
    </p:embeddedFont>
    <p:embeddedFont>
      <p:font typeface="Trebuchet MS" panose="020B0603020202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hECY7S+hBS0gENqF4ztyveVUFP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font" Target="fonts/font9.fntdata"/><Relationship Id="rId21" Type="http://schemas.openxmlformats.org/officeDocument/2006/relationships/slide" Target="slides/slide14.xml"/><Relationship Id="rId34" Type="http://schemas.openxmlformats.org/officeDocument/2006/relationships/font" Target="fonts/font4.fntdata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font" Target="fonts/font6.fntdata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font" Target="fonts/font1.fntdata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viewProps" Target="viewProps.xml"/><Relationship Id="rId8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20" Type="http://schemas.openxmlformats.org/officeDocument/2006/relationships/slide" Target="slides/slide13.xml"/><Relationship Id="rId4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52" name="Google Shape;1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31" name="Google Shape;23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46" name="Google Shape;24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1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54" name="Google Shape;25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72" name="Google Shape;27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80" name="Google Shape;28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88" name="Google Shape;28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97" name="Google Shape;29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06" name="Google Shape;30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57" name="Google Shape;35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65" name="Google Shape;36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61" name="Google Shape;1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74" name="Google Shape;37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91" name="Google Shape;39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400" name="Google Shape;40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69" name="Google Shape;16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77" name="Google Shape;1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85" name="Google Shape;18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93" name="Google Shape;1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06" name="Google Shape;20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14" name="Google Shape;21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23" name="Google Shape;22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abeçalho da Seção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1"/>
          <p:cNvSpPr txBox="1"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Bookman Old Style"/>
              <a:buNone/>
              <a:defRPr sz="32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600"/>
              </a:spcBef>
              <a:spcAft>
                <a:spcPts val="0"/>
              </a:spcAft>
              <a:buSzPts val="1520"/>
              <a:buNone/>
              <a:defRPr sz="20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500"/>
              </a:spcBef>
              <a:spcAft>
                <a:spcPts val="0"/>
              </a:spcAft>
              <a:buSzPts val="1368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dt" idx="10"/>
          </p:nvPr>
        </p:nvSpPr>
        <p:spPr>
          <a:xfrm>
            <a:off x="6400800" y="6354762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ftr" idx="11"/>
          </p:nvPr>
        </p:nvSpPr>
        <p:spPr>
          <a:xfrm>
            <a:off x="2898775" y="6354762"/>
            <a:ext cx="347503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sldNum" idx="12"/>
          </p:nvPr>
        </p:nvSpPr>
        <p:spPr>
          <a:xfrm>
            <a:off x="1069975" y="6354762"/>
            <a:ext cx="15208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C5B98-AEFB-2423-E674-0A6E650CF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3D1DE5-ECAB-7048-5C30-ED7419FF8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077BECD-4E9D-1EA3-884C-757F8459D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ECCF18-9172-1439-8A36-2095BCC4F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7407AA7-BBC6-736C-AE56-9C8D79599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6CAAC3-FFDA-0FA7-EAE6-84E8587AD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87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11B7C-73FC-32F0-2E22-BC3960C42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4C2D8A-4C90-C22E-C669-D57EF7F3F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6E7F071-5B20-872E-72BF-D52DCAAA8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5F9847F-9748-0CE7-1399-CBBFC1BD1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C2D7F02-88A6-AA0C-8808-D1C11FB6E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36D76F-5A5B-6672-5337-00C6D34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1F524EA-F3FC-4BB7-4F6C-E5067CE11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B1FE6A6-084E-BBFF-6E12-35120D28E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70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B335-F9DC-EDAE-9DFE-A3D16D7CC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121462-3767-EE64-089C-FB9D60F4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05DCCDE-0AD9-A727-47BD-6ECFD454D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AF8C3BC-2EEF-9E65-2546-C51E17EA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83680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8907EB2-DB1E-46F3-0DFC-2EE3A4DDB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8BC710A-B8A7-4A37-4490-FD4E82B4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4B7FD56-C32A-0461-206F-49D2CE74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24079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5FDF6-F12F-DF77-407A-03E450940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825B78-9FA4-5BD2-DD3F-6CE644735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351638F-FE51-D5F9-60CB-45D140CEE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10A210D-CCE9-AF3B-5981-3AE9E7099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F19AA3-9299-5092-A631-7661A8D13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C8746B-0422-0CE6-5D10-89BF73FE6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50290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FD9C0-D6D8-8FFB-3C0E-7C9E806EB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1610375-C220-279A-3735-548D66B8EE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3E1C36-34C4-D4E6-CB8A-330705D5F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9A52777-52C3-36C1-AE99-B8879656C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7EA9C4-4C55-0245-B7D1-664A94F8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938A51-4F1C-7353-371B-20D4C96CE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39156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BFC21-91B2-EAE1-0941-2A06A7173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8D036D-A650-5441-C5D4-D34AAD082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2C9BF5-88BA-6ED7-146A-1D047CC6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5A5A98F-8A9B-7790-63C1-4E88BEF7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494B00-F22F-D1A6-8613-3940AE3A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07748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1BA40E-85AD-79C8-DE3D-E97108C31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B1F418-F81A-D5A6-59B6-9894244E1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C48903-909B-00AF-20BC-27289C761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699467-5E2D-D752-4825-A262D4122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F106D7-CE33-5663-C3E1-B87EA0481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39977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3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3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3"/>
          <p:cNvSpPr txBox="1">
            <a:spLocks noGrp="1"/>
          </p:cNvSpPr>
          <p:nvPr>
            <p:ph type="ft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3"/>
          <p:cNvSpPr txBox="1">
            <a:spLocks noGrp="1"/>
          </p:cNvSpPr>
          <p:nvPr>
            <p:ph type="sldNum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 branco" type="blank">
  <p:cSld name="BLANK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5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5"/>
          <p:cNvSpPr txBox="1">
            <a:spLocks noGrp="1"/>
          </p:cNvSpPr>
          <p:nvPr>
            <p:ph type="ft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5"/>
          <p:cNvSpPr txBox="1">
            <a:spLocks noGrp="1"/>
          </p:cNvSpPr>
          <p:nvPr>
            <p:ph type="sldNum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údo com Legenda" type="objTx">
  <p:cSld name="OBJECT_WITH_CAPTIO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7"/>
          <p:cNvSpPr txBox="1"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Gill Sans"/>
              <a:buNone/>
              <a:defRPr sz="2000" b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7"/>
          <p:cNvSpPr txBox="1">
            <a:spLocks noGrp="1"/>
          </p:cNvSpPr>
          <p:nvPr>
            <p:ph type="body" idx="1"/>
          </p:nvPr>
        </p:nvSpPr>
        <p:spPr>
          <a:xfrm>
            <a:off x="6324600" y="1219200"/>
            <a:ext cx="2514600" cy="4843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37500"/>
              </a:lnSpc>
              <a:spcBef>
                <a:spcPts val="600"/>
              </a:spcBef>
              <a:spcAft>
                <a:spcPts val="0"/>
              </a:spcAft>
              <a:buSzPts val="1216"/>
              <a:buNone/>
              <a:defRPr sz="1600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12"/>
              <a:buNone/>
              <a:defRPr sz="1200"/>
            </a:lvl2pPr>
            <a:lvl3pPr marL="1371600" lvl="2" indent="-228600" algn="l">
              <a:spcBef>
                <a:spcPts val="500"/>
              </a:spcBef>
              <a:spcAft>
                <a:spcPts val="0"/>
              </a:spcAft>
              <a:buSzPts val="760"/>
              <a:buNone/>
              <a:defRPr sz="10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SzPts val="630"/>
              <a:buNone/>
              <a:defRPr sz="900"/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630"/>
              <a:buNone/>
              <a:defRPr sz="900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115" name="Google Shape;115;p37"/>
          <p:cNvSpPr txBox="1">
            <a:spLocks noGrp="1"/>
          </p:cNvSpPr>
          <p:nvPr>
            <p:ph type="body" idx="2"/>
          </p:nvPr>
        </p:nvSpPr>
        <p:spPr>
          <a:xfrm>
            <a:off x="304800" y="304800"/>
            <a:ext cx="5715000" cy="57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116" name="Google Shape;116;p37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7"/>
          <p:cNvSpPr txBox="1">
            <a:spLocks noGrp="1"/>
          </p:cNvSpPr>
          <p:nvPr>
            <p:ph type="ft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37"/>
          <p:cNvSpPr txBox="1">
            <a:spLocks noGrp="1"/>
          </p:cNvSpPr>
          <p:nvPr>
            <p:ph type="sldNum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magem com Legenda" type="picTx">
  <p:cSld name="PICTURE_WITH_CAPTION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9"/>
          <p:cNvSpPr txBox="1"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Bookman Old Style"/>
              <a:buNone/>
              <a:defRPr sz="2000" b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9"/>
          <p:cNvSpPr>
            <a:spLocks noGrp="1"/>
          </p:cNvSpPr>
          <p:nvPr>
            <p:ph type="pic" idx="2"/>
          </p:nvPr>
        </p:nvSpPr>
        <p:spPr>
          <a:xfrm>
            <a:off x="457200" y="1905000"/>
            <a:ext cx="8229600" cy="4270248"/>
          </a:xfrm>
          <a:prstGeom prst="rect">
            <a:avLst/>
          </a:prstGeom>
          <a:solidFill>
            <a:srgbClr val="BABABA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32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sz="23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sz="20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sz="1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31" name="Google Shape;131;p39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064"/>
              <a:buFont typeface="Gill Sans"/>
              <a:buNone/>
              <a:defRPr sz="1400"/>
            </a:lvl1pPr>
            <a:lvl2pPr marL="914400" lvl="1" indent="-286512" algn="l">
              <a:spcBef>
                <a:spcPts val="500"/>
              </a:spcBef>
              <a:spcAft>
                <a:spcPts val="0"/>
              </a:spcAft>
              <a:buSzPts val="912"/>
              <a:buChar char="🞂"/>
              <a:defRPr sz="1200"/>
            </a:lvl2pPr>
            <a:lvl3pPr marL="1371600" lvl="2" indent="-276860" algn="l">
              <a:spcBef>
                <a:spcPts val="500"/>
              </a:spcBef>
              <a:spcAft>
                <a:spcPts val="0"/>
              </a:spcAft>
              <a:buSzPts val="760"/>
              <a:buChar char="🞂"/>
              <a:defRPr sz="1000"/>
            </a:lvl3pPr>
            <a:lvl4pPr marL="1828800" lvl="3" indent="-268605" algn="l">
              <a:spcBef>
                <a:spcPts val="400"/>
              </a:spcBef>
              <a:spcAft>
                <a:spcPts val="0"/>
              </a:spcAft>
              <a:buSzPts val="630"/>
              <a:buChar char="◻"/>
              <a:defRPr sz="900"/>
            </a:lvl4pPr>
            <a:lvl5pPr marL="2286000" lvl="4" indent="-268604" algn="l">
              <a:spcBef>
                <a:spcPts val="300"/>
              </a:spcBef>
              <a:spcAft>
                <a:spcPts val="0"/>
              </a:spcAft>
              <a:buSzPts val="630"/>
              <a:buChar char="◻"/>
              <a:defRPr sz="900"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132" name="Google Shape;132;p39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9"/>
          <p:cNvSpPr txBox="1">
            <a:spLocks noGrp="1"/>
          </p:cNvSpPr>
          <p:nvPr>
            <p:ph type="ft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9"/>
          <p:cNvSpPr txBox="1">
            <a:spLocks noGrp="1"/>
          </p:cNvSpPr>
          <p:nvPr>
            <p:ph type="sldNum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ítulo e texto verticais" type="vertTitleAndTx">
  <p:cSld name="VERTICAL_TITLE_AND_VERTICAL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1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4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15468" algn="l">
              <a:spcBef>
                <a:spcPts val="600"/>
              </a:spcBef>
              <a:spcAft>
                <a:spcPts val="0"/>
              </a:spcAft>
              <a:buSzPts val="1368"/>
              <a:buChar char="🞂"/>
              <a:defRPr/>
            </a:lvl1pPr>
            <a:lvl2pPr marL="914400" lvl="1" indent="-315468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2pPr>
            <a:lvl3pPr marL="1371600" lvl="2" indent="-315467" algn="l">
              <a:spcBef>
                <a:spcPts val="500"/>
              </a:spcBef>
              <a:spcAft>
                <a:spcPts val="0"/>
              </a:spcAft>
              <a:buSzPts val="1368"/>
              <a:buChar char="🞂"/>
              <a:defRPr/>
            </a:lvl3pPr>
            <a:lvl4pPr marL="1828800" lvl="3" indent="-308610" algn="l">
              <a:spcBef>
                <a:spcPts val="400"/>
              </a:spcBef>
              <a:spcAft>
                <a:spcPts val="0"/>
              </a:spcAft>
              <a:buSzPts val="1260"/>
              <a:buChar char="◻"/>
              <a:defRPr/>
            </a:lvl4pPr>
            <a:lvl5pPr marL="2286000" lvl="4" indent="-308610" algn="l">
              <a:spcBef>
                <a:spcPts val="300"/>
              </a:spcBef>
              <a:spcAft>
                <a:spcPts val="0"/>
              </a:spcAft>
              <a:buSzPts val="1260"/>
              <a:buChar char="◻"/>
              <a:defRPr/>
            </a:lvl5pPr>
            <a:lvl6pPr marL="2743200" lvl="5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6pPr>
            <a:lvl7pPr marL="3200400" lvl="6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7pPr>
            <a:lvl8pPr marL="3657600" lvl="7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8pPr>
            <a:lvl9pPr marL="4114800" lvl="8" indent="-314325" algn="l">
              <a:spcBef>
                <a:spcPts val="300"/>
              </a:spcBef>
              <a:spcAft>
                <a:spcPts val="0"/>
              </a:spcAft>
              <a:buSzPts val="1350"/>
              <a:buChar char="🞂"/>
              <a:defRPr/>
            </a:lvl9pPr>
          </a:lstStyle>
          <a:p>
            <a:endParaRPr/>
          </a:p>
        </p:txBody>
      </p:sp>
      <p:sp>
        <p:nvSpPr>
          <p:cNvPr id="147" name="Google Shape;147;p41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41"/>
          <p:cNvSpPr txBox="1">
            <a:spLocks noGrp="1"/>
          </p:cNvSpPr>
          <p:nvPr>
            <p:ph type="ft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41"/>
          <p:cNvSpPr txBox="1">
            <a:spLocks noGrp="1"/>
          </p:cNvSpPr>
          <p:nvPr>
            <p:ph type="sldNum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CF4B7-64BE-6938-11C4-637F6285F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C2256A-4E45-36EF-BD3C-CBA1D97A8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D0C4602-9574-DBF9-E092-B635169D1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259E75-9492-BD4D-BF01-9B8F61C6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4630A7-73A0-CF72-1EBA-D54F8741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89742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126C34-3626-1BDD-0B7F-E705A6C1C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E13561-D506-FF8E-B43E-6CF62805D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1FE16A-7E9F-A9BD-667F-C08A53D26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DC9714-E0C5-D07B-9935-75B00BC26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FB38E8-BB50-D8EA-1EF6-D75518C08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96142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CA9CAB-4B50-A43A-CBA2-458464112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4598AC-AB45-7035-DEF5-87B3D849A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5B2620-8A4A-1A64-F635-D288A727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CDFD7D-6E6C-9159-0D40-F8FCFD8F6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774D63-9F0D-62A3-D8BF-316404A5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44138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0"/>
          <p:cNvSpPr txBox="1"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9525" cap="rnd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30"/>
          <p:cNvSpPr txBox="1"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sz="2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sz="23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sz="20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sz="1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dt" idx="10"/>
          </p:nvPr>
        </p:nvSpPr>
        <p:spPr>
          <a:xfrm>
            <a:off x="6400800" y="6354762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30"/>
          <p:cNvSpPr txBox="1">
            <a:spLocks noGrp="1"/>
          </p:cNvSpPr>
          <p:nvPr>
            <p:ph type="ftr" idx="11"/>
          </p:nvPr>
        </p:nvSpPr>
        <p:spPr>
          <a:xfrm>
            <a:off x="2898775" y="6354762"/>
            <a:ext cx="3475037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sldNum" idx="12"/>
          </p:nvPr>
        </p:nvSpPr>
        <p:spPr>
          <a:xfrm>
            <a:off x="1069975" y="6354762"/>
            <a:ext cx="15208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Google Shape;77;p32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78" name="Google Shape;78;p32"/>
          <p:cNvCxnSpPr/>
          <p:nvPr/>
        </p:nvCxnSpPr>
        <p:spPr>
          <a:xfrm>
            <a:off x="457200" y="1143000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79" name="Google Shape;79;p32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32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3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sz="2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sz="23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32"/>
          <p:cNvSpPr txBox="1">
            <a:spLocks noGrp="1"/>
          </p:cNvSpPr>
          <p:nvPr>
            <p:ph type="ft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sldNum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Google Shape;92;p34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93" name="Google Shape;93;p34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5" name="Google Shape;95;p34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sz="2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sz="23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96" name="Google Shape;96;p34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34"/>
          <p:cNvSpPr txBox="1">
            <a:spLocks noGrp="1"/>
          </p:cNvSpPr>
          <p:nvPr>
            <p:ph type="ft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34"/>
          <p:cNvSpPr txBox="1">
            <a:spLocks noGrp="1"/>
          </p:cNvSpPr>
          <p:nvPr>
            <p:ph type="sldNum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4" name="Google Shape;104;p36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05" name="Google Shape;105;p36"/>
          <p:cNvCxnSpPr/>
          <p:nvPr/>
        </p:nvCxnSpPr>
        <p:spPr>
          <a:xfrm rot="5400000">
            <a:off x="3160712" y="3324225"/>
            <a:ext cx="6035675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06" name="Google Shape;106;p36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8" name="Google Shape;108;p36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sz="2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sz="23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09" name="Google Shape;109;p36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36"/>
          <p:cNvSpPr txBox="1">
            <a:spLocks noGrp="1"/>
          </p:cNvSpPr>
          <p:nvPr>
            <p:ph type="ft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36"/>
          <p:cNvSpPr txBox="1">
            <a:spLocks noGrp="1"/>
          </p:cNvSpPr>
          <p:nvPr>
            <p:ph type="sldNum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0" name="Google Shape;120;p38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21" name="Google Shape;121;p38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8"/>
          <p:cNvSpPr txBox="1"/>
          <p:nvPr/>
        </p:nvSpPr>
        <p:spPr>
          <a:xfrm>
            <a:off x="457200" y="500062"/>
            <a:ext cx="182562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24" name="Google Shape;124;p38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sz="2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sz="2300" b="0" i="0" u="none" strike="noStrike" cap="non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sz="20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sz="1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sz="14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sz="12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25" name="Google Shape;125;p38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6" name="Google Shape;126;p38"/>
          <p:cNvSpPr txBox="1">
            <a:spLocks noGrp="1"/>
          </p:cNvSpPr>
          <p:nvPr>
            <p:ph type="ft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38"/>
          <p:cNvSpPr txBox="1">
            <a:spLocks noGrp="1"/>
          </p:cNvSpPr>
          <p:nvPr>
            <p:ph type="sldNum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Google Shape;136;p40"/>
          <p:cNvCxnSpPr/>
          <p:nvPr/>
        </p:nvCxnSpPr>
        <p:spPr>
          <a:xfrm>
            <a:off x="457200" y="6353175"/>
            <a:ext cx="8229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7" name="Google Shape;137;p40"/>
          <p:cNvSpPr/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40"/>
          <p:cNvCxnSpPr/>
          <p:nvPr/>
        </p:nvCxnSpPr>
        <p:spPr>
          <a:xfrm rot="5400000">
            <a:off x="3630612" y="3201987"/>
            <a:ext cx="5851525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39" name="Google Shape;139;p4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40" name="Google Shape;140;p40"/>
          <p:cNvSpPr txBox="1"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4076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Char char="🞂"/>
              <a:defRPr sz="2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39597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Noto Sans Symbols"/>
              <a:buChar char="🞂"/>
              <a:defRPr sz="23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25119" algn="l" rtl="0">
              <a:spcBef>
                <a:spcPts val="500"/>
              </a:spcBef>
              <a:spcAft>
                <a:spcPts val="0"/>
              </a:spcAft>
              <a:buClr>
                <a:srgbClr val="BCBCBC"/>
              </a:buClr>
              <a:buSzPts val="1520"/>
              <a:buFont typeface="Noto Sans Symbols"/>
              <a:buChar char="🞂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17500" algn="l" rtl="0">
              <a:spcBef>
                <a:spcPts val="400"/>
              </a:spcBef>
              <a:spcAft>
                <a:spcPts val="0"/>
              </a:spcAft>
              <a:buClr>
                <a:srgbClr val="8BA2B4"/>
              </a:buClr>
              <a:buSzPts val="1400"/>
              <a:buFont typeface="Noto Sans Symbols"/>
              <a:buChar char="◻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9972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120"/>
              <a:buFont typeface="Noto Sans Symbols"/>
              <a:buChar char="◻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04800" algn="l" rtl="0">
              <a:spcBef>
                <a:spcPts val="300"/>
              </a:spcBef>
              <a:spcAft>
                <a:spcPts val="0"/>
              </a:spcAft>
              <a:buClr>
                <a:srgbClr val="8BA1B3"/>
              </a:buClr>
              <a:buSzPts val="1200"/>
              <a:buFont typeface="Noto Sans Symbols"/>
              <a:buChar char="🞂"/>
              <a:defRPr sz="1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295275" algn="l" rtl="0">
              <a:spcBef>
                <a:spcPts val="300"/>
              </a:spcBef>
              <a:spcAft>
                <a:spcPts val="0"/>
              </a:spcAft>
              <a:buClr>
                <a:srgbClr val="646C8F"/>
              </a:buClr>
              <a:buSzPts val="1050"/>
              <a:buFont typeface="Noto Sans Symbols"/>
              <a:buChar char="🞂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295275" algn="l" rtl="0">
              <a:spcBef>
                <a:spcPts val="300"/>
              </a:spcBef>
              <a:spcAft>
                <a:spcPts val="0"/>
              </a:spcAft>
              <a:buClr>
                <a:srgbClr val="BABABA"/>
              </a:buClr>
              <a:buSzPts val="1050"/>
              <a:buFont typeface="Noto Sans Symbols"/>
              <a:buChar char="🞂"/>
              <a:defRPr sz="1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285750" algn="l" rtl="0">
              <a:spcBef>
                <a:spcPts val="300"/>
              </a:spcBef>
              <a:spcAft>
                <a:spcPts val="0"/>
              </a:spcAft>
              <a:buClr>
                <a:srgbClr val="9FB8CD"/>
              </a:buClr>
              <a:buSzPts val="900"/>
              <a:buFont typeface="Noto Sans Symbols"/>
              <a:buChar char="🞂"/>
              <a:defRPr sz="1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41" name="Google Shape;141;p40"/>
          <p:cNvSpPr txBox="1">
            <a:spLocks noGrp="1"/>
          </p:cNvSpPr>
          <p:nvPr>
            <p:ph type="dt" idx="10"/>
          </p:nvPr>
        </p:nvSpPr>
        <p:spPr>
          <a:xfrm>
            <a:off x="6400800" y="6356350"/>
            <a:ext cx="22891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40"/>
          <p:cNvSpPr txBox="1">
            <a:spLocks noGrp="1"/>
          </p:cNvSpPr>
          <p:nvPr>
            <p:ph type="ftr" idx="11"/>
          </p:nvPr>
        </p:nvSpPr>
        <p:spPr>
          <a:xfrm>
            <a:off x="2898775" y="6356350"/>
            <a:ext cx="3505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3" name="Google Shape;143;p40"/>
          <p:cNvSpPr txBox="1">
            <a:spLocks noGrp="1"/>
          </p:cNvSpPr>
          <p:nvPr>
            <p:ph type="sldNum" idx="12"/>
          </p:nvPr>
        </p:nvSpPr>
        <p:spPr>
          <a:xfrm>
            <a:off x="612775" y="6356350"/>
            <a:ext cx="1981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93BBE3E-8406-9684-7945-1CAFA9FA2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5A8650-5874-CB23-3820-1F199FDA3F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80B1EF-EB41-FE27-D4FC-BD42EB556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A068AC-72C3-9CF7-C83B-E2D8CAE790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AED57E-DE4F-4FB8-0B18-712A5A55B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‹nº›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859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"/>
          <p:cNvSpPr txBox="1">
            <a:spLocks noGrp="1"/>
          </p:cNvSpPr>
          <p:nvPr>
            <p:ph type="ctrTitle"/>
          </p:nvPr>
        </p:nvSpPr>
        <p:spPr>
          <a:xfrm>
            <a:off x="1143000" y="116733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Bookman Old Style"/>
              <a:buNone/>
            </a:pPr>
            <a:r>
              <a:rPr lang="pt-BR" sz="4000" b="1" i="0" u="none" noProof="0" dirty="0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Diagrama de Atividades</a:t>
            </a:r>
            <a:endParaRPr lang="pt-BR" sz="4000" noProof="0" dirty="0"/>
          </a:p>
        </p:txBody>
      </p:sp>
      <p:sp>
        <p:nvSpPr>
          <p:cNvPr id="156" name="Google Shape;156;p1"/>
          <p:cNvSpPr txBox="1"/>
          <p:nvPr/>
        </p:nvSpPr>
        <p:spPr>
          <a:xfrm>
            <a:off x="5246558" y="5952534"/>
            <a:ext cx="35052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ookman Old Style"/>
              <a:buNone/>
            </a:pPr>
            <a:r>
              <a:rPr lang="pt-BR" sz="1400" b="0" i="0" u="none" noProof="0" dirty="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Emmanoel Monteiro de Sousa Junior</a:t>
            </a:r>
            <a:endParaRPr lang="pt-BR" noProof="0" dirty="0"/>
          </a:p>
          <a:p>
            <a:pPr marL="0" marR="0" lvl="0" indent="0" algn="r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Bookman Old Style"/>
              <a:buNone/>
            </a:pPr>
            <a:r>
              <a:rPr lang="pt-BR" noProof="0" dirty="0">
                <a:solidFill>
                  <a:schemeClr val="dk2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emmanoeljr@gmail.com</a:t>
            </a:r>
            <a:endParaRPr lang="pt-BR" noProof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07851E-DE4B-2AB3-ABB5-86112F277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63" y="1950447"/>
            <a:ext cx="6294619" cy="3898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Bookman Old Style"/>
              <a:buNone/>
            </a:pPr>
            <a:r>
              <a:rPr lang="en-US" sz="3200" b="1" i="0" u="none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Diagrama de Atividades</a:t>
            </a:r>
            <a:endParaRPr/>
          </a:p>
        </p:txBody>
      </p:sp>
      <p:sp>
        <p:nvSpPr>
          <p:cNvPr id="235" name="Google Shape;235;p10"/>
          <p:cNvSpPr txBox="1"/>
          <p:nvPr/>
        </p:nvSpPr>
        <p:spPr>
          <a:xfrm>
            <a:off x="628650" y="1823676"/>
            <a:ext cx="5657850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DECISÃO – Representação gráfica</a:t>
            </a:r>
            <a:endParaRPr/>
          </a:p>
        </p:txBody>
      </p:sp>
      <p:grpSp>
        <p:nvGrpSpPr>
          <p:cNvPr id="236" name="Google Shape;236;p10"/>
          <p:cNvGrpSpPr/>
          <p:nvPr/>
        </p:nvGrpSpPr>
        <p:grpSpPr>
          <a:xfrm>
            <a:off x="3145436" y="2748341"/>
            <a:ext cx="3505200" cy="3429000"/>
            <a:chOff x="2448" y="1248"/>
            <a:chExt cx="2208" cy="2160"/>
          </a:xfrm>
        </p:grpSpPr>
        <p:sp>
          <p:nvSpPr>
            <p:cNvPr id="237" name="Google Shape;237;p10"/>
            <p:cNvSpPr/>
            <p:nvPr/>
          </p:nvSpPr>
          <p:spPr>
            <a:xfrm>
              <a:off x="2448" y="1872"/>
              <a:ext cx="1008" cy="1008"/>
            </a:xfrm>
            <a:prstGeom prst="diamond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8" name="Google Shape;238;p10"/>
            <p:cNvCxnSpPr/>
            <p:nvPr/>
          </p:nvCxnSpPr>
          <p:spPr>
            <a:xfrm>
              <a:off x="2928" y="1248"/>
              <a:ext cx="0" cy="624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239" name="Google Shape;239;p10"/>
            <p:cNvCxnSpPr/>
            <p:nvPr/>
          </p:nvCxnSpPr>
          <p:spPr>
            <a:xfrm>
              <a:off x="3456" y="2400"/>
              <a:ext cx="12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cxnSp>
          <p:nvCxnSpPr>
            <p:cNvPr id="240" name="Google Shape;240;p10"/>
            <p:cNvCxnSpPr/>
            <p:nvPr/>
          </p:nvCxnSpPr>
          <p:spPr>
            <a:xfrm>
              <a:off x="2976" y="2880"/>
              <a:ext cx="0" cy="528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triangle" w="med" len="med"/>
            </a:ln>
          </p:spPr>
        </p:cxnSp>
        <p:sp>
          <p:nvSpPr>
            <p:cNvPr id="241" name="Google Shape;241;p10"/>
            <p:cNvSpPr txBox="1"/>
            <p:nvPr/>
          </p:nvSpPr>
          <p:spPr>
            <a:xfrm>
              <a:off x="3842" y="1968"/>
              <a:ext cx="575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[Não]</a:t>
              </a:r>
              <a:endParaRPr/>
            </a:p>
          </p:txBody>
        </p:sp>
        <p:sp>
          <p:nvSpPr>
            <p:cNvPr id="242" name="Google Shape;242;p10"/>
            <p:cNvSpPr txBox="1"/>
            <p:nvPr/>
          </p:nvSpPr>
          <p:spPr>
            <a:xfrm>
              <a:off x="3083" y="2976"/>
              <a:ext cx="553" cy="2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[Sim]</a:t>
              </a:r>
              <a:endParaRPr/>
            </a:p>
          </p:txBody>
        </p:sp>
      </p:grpSp>
      <p:sp>
        <p:nvSpPr>
          <p:cNvPr id="2" name="Google Shape;166;p2">
            <a:extLst>
              <a:ext uri="{FF2B5EF4-FFF2-40B4-BE49-F238E27FC236}">
                <a16:creationId xmlns:a16="http://schemas.microsoft.com/office/drawing/2014/main" id="{021C2776-CFF4-B7C5-FCF8-C44357572C98}"/>
              </a:ext>
            </a:extLst>
          </p:cNvPr>
          <p:cNvSpPr txBox="1"/>
          <p:nvPr/>
        </p:nvSpPr>
        <p:spPr>
          <a:xfrm>
            <a:off x="2286000" y="6609882"/>
            <a:ext cx="6858000" cy="24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</a:pPr>
            <a:r>
              <a:rPr lang="pt-BR" sz="10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Emmanoel Monteiro de Sousa Junior - emmanoeljr@gmail.com</a:t>
            </a:r>
          </a:p>
          <a:p>
            <a:pPr marL="273050" marR="0" lvl="0" indent="-273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</a:pPr>
            <a:endParaRPr lang="pt-BR" sz="1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Bookman Old Style"/>
              <a:buNone/>
            </a:pPr>
            <a:r>
              <a:rPr lang="en-US" sz="3200" b="1" i="0" u="none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Diagrama de Atividades</a:t>
            </a:r>
            <a:endParaRPr/>
          </a:p>
        </p:txBody>
      </p:sp>
      <p:sp>
        <p:nvSpPr>
          <p:cNvPr id="250" name="Google Shape;250;p1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r>
              <a:rPr lang="en-US" sz="2600" b="1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TRANSIÇÃO</a:t>
            </a:r>
            <a:endParaRPr dirty="0"/>
          </a:p>
          <a:p>
            <a:pPr marL="273050" marR="0" lvl="0" indent="-2730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endParaRPr sz="2600" b="0" i="0" u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1976"/>
            </a:pP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transição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indica o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caminho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 ser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seguido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pela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execução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dirty="0"/>
          </a:p>
          <a:p>
            <a:pPr algn="just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1976"/>
            </a:pP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Normalmente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ela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pode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tem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uma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atividade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ou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decisão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origem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ou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termino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dirty="0"/>
          </a:p>
          <a:p>
            <a:pPr algn="just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1976"/>
            </a:pP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Quando a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transição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possui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uma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decisão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origem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ele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possui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um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condição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guarda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que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quando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satisfeita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permite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passagem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do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controle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para a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atividade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seguinte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dirty="0"/>
          </a:p>
        </p:txBody>
      </p:sp>
      <p:sp>
        <p:nvSpPr>
          <p:cNvPr id="2" name="Google Shape;166;p2">
            <a:extLst>
              <a:ext uri="{FF2B5EF4-FFF2-40B4-BE49-F238E27FC236}">
                <a16:creationId xmlns:a16="http://schemas.microsoft.com/office/drawing/2014/main" id="{898D544C-6CF3-4CD2-B3B4-6983E82A36AA}"/>
              </a:ext>
            </a:extLst>
          </p:cNvPr>
          <p:cNvSpPr txBox="1"/>
          <p:nvPr/>
        </p:nvSpPr>
        <p:spPr>
          <a:xfrm>
            <a:off x="2286000" y="6609882"/>
            <a:ext cx="6858000" cy="24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</a:pPr>
            <a:r>
              <a:rPr lang="pt-BR" sz="10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Emmanoel Monteiro de Sousa Junior - emmanoeljr@gmail.com</a:t>
            </a:r>
          </a:p>
          <a:p>
            <a:pPr marL="273050" marR="0" lvl="0" indent="-273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</a:pPr>
            <a:endParaRPr lang="pt-BR" sz="1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Bookman Old Style"/>
              <a:buNone/>
            </a:pPr>
            <a:r>
              <a:rPr lang="en-US" sz="3200" b="1" i="0" u="none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Diagrama de Atividades</a:t>
            </a:r>
            <a:endParaRPr/>
          </a:p>
        </p:txBody>
      </p:sp>
      <p:sp>
        <p:nvSpPr>
          <p:cNvPr id="258" name="Google Shape;258;p12"/>
          <p:cNvSpPr txBox="1"/>
          <p:nvPr/>
        </p:nvSpPr>
        <p:spPr>
          <a:xfrm>
            <a:off x="628650" y="1749658"/>
            <a:ext cx="6118225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TRANSIÇÃO – </a:t>
            </a:r>
            <a:r>
              <a:rPr lang="pt-BR" sz="2600" b="1" i="0" u="none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Representação gráfica</a:t>
            </a:r>
            <a:endParaRPr dirty="0"/>
          </a:p>
        </p:txBody>
      </p:sp>
      <p:grpSp>
        <p:nvGrpSpPr>
          <p:cNvPr id="259" name="Google Shape;259;p12"/>
          <p:cNvGrpSpPr/>
          <p:nvPr/>
        </p:nvGrpSpPr>
        <p:grpSpPr>
          <a:xfrm>
            <a:off x="1700212" y="2390774"/>
            <a:ext cx="5743575" cy="4025900"/>
            <a:chOff x="798" y="1248"/>
            <a:chExt cx="3618" cy="2536"/>
          </a:xfrm>
        </p:grpSpPr>
        <p:grpSp>
          <p:nvGrpSpPr>
            <p:cNvPr id="260" name="Google Shape;260;p12"/>
            <p:cNvGrpSpPr/>
            <p:nvPr/>
          </p:nvGrpSpPr>
          <p:grpSpPr>
            <a:xfrm>
              <a:off x="2208" y="1248"/>
              <a:ext cx="2208" cy="2160"/>
              <a:chOff x="2448" y="1248"/>
              <a:chExt cx="2208" cy="2160"/>
            </a:xfrm>
          </p:grpSpPr>
          <p:sp>
            <p:nvSpPr>
              <p:cNvPr id="261" name="Google Shape;261;p12"/>
              <p:cNvSpPr/>
              <p:nvPr/>
            </p:nvSpPr>
            <p:spPr>
              <a:xfrm>
                <a:off x="2448" y="1872"/>
                <a:ext cx="1008" cy="1008"/>
              </a:xfrm>
              <a:prstGeom prst="diamond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2" name="Google Shape;262;p12"/>
              <p:cNvCxnSpPr/>
              <p:nvPr/>
            </p:nvCxnSpPr>
            <p:spPr>
              <a:xfrm>
                <a:off x="2928" y="1248"/>
                <a:ext cx="0" cy="624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263" name="Google Shape;263;p12"/>
              <p:cNvCxnSpPr/>
              <p:nvPr/>
            </p:nvCxnSpPr>
            <p:spPr>
              <a:xfrm>
                <a:off x="3456" y="2400"/>
                <a:ext cx="12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cxnSp>
            <p:nvCxnSpPr>
              <p:cNvPr id="264" name="Google Shape;264;p12"/>
              <p:cNvCxnSpPr/>
              <p:nvPr/>
            </p:nvCxnSpPr>
            <p:spPr>
              <a:xfrm>
                <a:off x="2976" y="2880"/>
                <a:ext cx="0" cy="528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</p:cxnSp>
          <p:sp>
            <p:nvSpPr>
              <p:cNvPr id="265" name="Google Shape;265;p12"/>
              <p:cNvSpPr txBox="1"/>
              <p:nvPr/>
            </p:nvSpPr>
            <p:spPr>
              <a:xfrm>
                <a:off x="3842" y="1968"/>
                <a:ext cx="575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lang="en-US"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[Não]</a:t>
                </a:r>
                <a:endParaRPr/>
              </a:p>
            </p:txBody>
          </p:sp>
          <p:sp>
            <p:nvSpPr>
              <p:cNvPr id="266" name="Google Shape;266;p12"/>
              <p:cNvSpPr txBox="1"/>
              <p:nvPr/>
            </p:nvSpPr>
            <p:spPr>
              <a:xfrm>
                <a:off x="3083" y="2976"/>
                <a:ext cx="553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None/>
                </a:pPr>
                <a:r>
                  <a:rPr lang="en-US" sz="1800" b="0" i="0" u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[Sim]</a:t>
                </a:r>
                <a:endParaRPr/>
              </a:p>
            </p:txBody>
          </p:sp>
        </p:grpSp>
        <p:sp>
          <p:nvSpPr>
            <p:cNvPr id="267" name="Google Shape;267;p12"/>
            <p:cNvSpPr/>
            <p:nvPr/>
          </p:nvSpPr>
          <p:spPr>
            <a:xfrm>
              <a:off x="1034" y="1591"/>
              <a:ext cx="972" cy="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w="120000" h="120000" fill="none" extrusionOk="0">
                  <a:moveTo>
                    <a:pt x="-4232" y="42288"/>
                  </a:moveTo>
                  <a:lnTo>
                    <a:pt x="-4232" y="1932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Transição</a:t>
              </a:r>
              <a:endParaRPr/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98" y="3484"/>
              <a:ext cx="972" cy="3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w="120000" h="120000" fill="none" extrusionOk="0">
                  <a:moveTo>
                    <a:pt x="-34296" y="49962"/>
                  </a:moveTo>
                  <a:lnTo>
                    <a:pt x="6348" y="27208"/>
                  </a:lnTo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Transição</a:t>
              </a:r>
              <a:endParaRPr/>
            </a:p>
          </p:txBody>
        </p:sp>
      </p:grpSp>
      <p:sp>
        <p:nvSpPr>
          <p:cNvPr id="2" name="Google Shape;166;p2">
            <a:extLst>
              <a:ext uri="{FF2B5EF4-FFF2-40B4-BE49-F238E27FC236}">
                <a16:creationId xmlns:a16="http://schemas.microsoft.com/office/drawing/2014/main" id="{7394D532-76ED-6321-C25E-D2A65A724E80}"/>
              </a:ext>
            </a:extLst>
          </p:cNvPr>
          <p:cNvSpPr txBox="1"/>
          <p:nvPr/>
        </p:nvSpPr>
        <p:spPr>
          <a:xfrm>
            <a:off x="2286000" y="6609882"/>
            <a:ext cx="6858000" cy="24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</a:pPr>
            <a:r>
              <a:rPr lang="pt-BR" sz="10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Emmanoel Monteiro de Sousa Junior - emmanoeljr@gmail.com</a:t>
            </a:r>
          </a:p>
          <a:p>
            <a:pPr marL="273050" marR="0" lvl="0" indent="-273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</a:pPr>
            <a:endParaRPr lang="pt-BR" sz="1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Bookman Old Style"/>
              <a:buNone/>
            </a:pPr>
            <a:r>
              <a:rPr lang="en-US" sz="3200" b="1" i="0" u="none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Diagrama de Atividades</a:t>
            </a:r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r>
              <a:rPr lang="en-US" sz="2600" b="1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BARRAS DE SINCRONIZAÇÃO</a:t>
            </a:r>
            <a:endParaRPr dirty="0"/>
          </a:p>
          <a:p>
            <a:pPr marL="273050" marR="0" lvl="0" indent="-2730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endParaRPr sz="2600" b="0" i="0" u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1976"/>
            </a:pP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São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usadas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para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especificar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forks e joins.</a:t>
            </a:r>
            <a:endParaRPr dirty="0"/>
          </a:p>
          <a:p>
            <a:pPr algn="just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1976"/>
            </a:pP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Um fork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representa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divisão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 um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único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fluxo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controle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em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vários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fluxos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controle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concorrentes</a:t>
            </a:r>
            <a:endParaRPr dirty="0"/>
          </a:p>
          <a:p>
            <a:pPr algn="just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1976"/>
            </a:pP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Um join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representa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sincronização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dois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ou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mais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fluxos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controle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concorrentes</a:t>
            </a:r>
            <a:endParaRPr dirty="0"/>
          </a:p>
        </p:txBody>
      </p:sp>
      <p:sp>
        <p:nvSpPr>
          <p:cNvPr id="2" name="Google Shape;166;p2">
            <a:extLst>
              <a:ext uri="{FF2B5EF4-FFF2-40B4-BE49-F238E27FC236}">
                <a16:creationId xmlns:a16="http://schemas.microsoft.com/office/drawing/2014/main" id="{7EC8C195-2659-08EC-6904-B52CD6488A17}"/>
              </a:ext>
            </a:extLst>
          </p:cNvPr>
          <p:cNvSpPr txBox="1"/>
          <p:nvPr/>
        </p:nvSpPr>
        <p:spPr>
          <a:xfrm>
            <a:off x="2286000" y="6609882"/>
            <a:ext cx="6858000" cy="24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</a:pPr>
            <a:r>
              <a:rPr lang="pt-BR" sz="10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Emmanoel Monteiro de Sousa Junior - emmanoeljr@gmail.com</a:t>
            </a:r>
          </a:p>
          <a:p>
            <a:pPr marL="273050" marR="0" lvl="0" indent="-273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</a:pPr>
            <a:endParaRPr lang="pt-BR" sz="10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Bookman Old Style"/>
              <a:buNone/>
            </a:pPr>
            <a:r>
              <a:rPr lang="en-US" sz="3200" b="1" i="0" u="none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Diagrama de Atividades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r>
              <a:rPr lang="en-US" sz="2600" b="1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BARRAS DE SINCRONIZAÇÃO</a:t>
            </a:r>
            <a:endParaRPr sz="2600" b="0" i="0" u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73050" marR="0" lvl="0" indent="-147574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endParaRPr sz="2600" b="0" i="0" u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1976"/>
            </a:pP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Os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sincronizadores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são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utilizados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para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indicar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o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início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e o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término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processos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paralelos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dirty="0"/>
          </a:p>
          <a:p>
            <a:pPr algn="just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1976"/>
            </a:pP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Uma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transição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que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começa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num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sincronizador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somente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é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executada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quando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todas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as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transições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que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chegam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sincronizador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ocorrerem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dirty="0"/>
          </a:p>
          <a:p>
            <a:pPr algn="just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1976"/>
            </a:pP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E,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quando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um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transição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chega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 um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sincronizador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as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transições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que partem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deste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sincronizador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ocorrem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simultaneamente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e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independentemente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dirty="0"/>
          </a:p>
        </p:txBody>
      </p:sp>
      <p:sp>
        <p:nvSpPr>
          <p:cNvPr id="2" name="Google Shape;166;p2">
            <a:extLst>
              <a:ext uri="{FF2B5EF4-FFF2-40B4-BE49-F238E27FC236}">
                <a16:creationId xmlns:a16="http://schemas.microsoft.com/office/drawing/2014/main" id="{B9E6305C-898E-5066-52AB-A8B177626302}"/>
              </a:ext>
            </a:extLst>
          </p:cNvPr>
          <p:cNvSpPr txBox="1"/>
          <p:nvPr/>
        </p:nvSpPr>
        <p:spPr>
          <a:xfrm>
            <a:off x="2286000" y="6609882"/>
            <a:ext cx="6858000" cy="24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</a:pPr>
            <a:r>
              <a:rPr lang="pt-BR" sz="10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Emmanoel Monteiro de Sousa Junior - emmanoeljr@gmail.com</a:t>
            </a:r>
          </a:p>
          <a:p>
            <a:pPr marL="273050" marR="0" lvl="0" indent="-273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</a:pPr>
            <a:endParaRPr lang="pt-BR" sz="1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Bookman Old Style"/>
              <a:buNone/>
            </a:pPr>
            <a:r>
              <a:rPr lang="en-US" sz="3200" b="1" i="0" u="none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Diagrama de Atividades</a:t>
            </a:r>
            <a:endParaRPr/>
          </a:p>
        </p:txBody>
      </p:sp>
      <p:sp>
        <p:nvSpPr>
          <p:cNvPr id="292" name="Google Shape;292;p15"/>
          <p:cNvSpPr txBox="1"/>
          <p:nvPr/>
        </p:nvSpPr>
        <p:spPr>
          <a:xfrm>
            <a:off x="621506" y="1690689"/>
            <a:ext cx="8424862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BARRAS DE SINCRONIZAÇÃO</a:t>
            </a:r>
            <a:endParaRPr dirty="0"/>
          </a:p>
        </p:txBody>
      </p:sp>
      <p:pic>
        <p:nvPicPr>
          <p:cNvPr id="293" name="Google Shape;293;p15"/>
          <p:cNvPicPr preferRelativeResize="0"/>
          <p:nvPr/>
        </p:nvPicPr>
        <p:blipFill rotWithShape="1">
          <a:blip r:embed="rId3">
            <a:alphaModFix/>
          </a:blip>
          <a:srcRect t="10688" b="10546"/>
          <a:stretch/>
        </p:blipFill>
        <p:spPr>
          <a:xfrm>
            <a:off x="3653539" y="2051075"/>
            <a:ext cx="4861811" cy="438462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66;p2">
            <a:extLst>
              <a:ext uri="{FF2B5EF4-FFF2-40B4-BE49-F238E27FC236}">
                <a16:creationId xmlns:a16="http://schemas.microsoft.com/office/drawing/2014/main" id="{74725609-8BE4-3E81-E499-8DDF5AAB2F3C}"/>
              </a:ext>
            </a:extLst>
          </p:cNvPr>
          <p:cNvSpPr txBox="1"/>
          <p:nvPr/>
        </p:nvSpPr>
        <p:spPr>
          <a:xfrm>
            <a:off x="2286000" y="6609882"/>
            <a:ext cx="6858000" cy="24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</a:pPr>
            <a:r>
              <a:rPr lang="pt-BR" sz="10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Emmanoel Monteiro de Sousa Junior - emmanoeljr@gmail.com</a:t>
            </a:r>
          </a:p>
          <a:p>
            <a:pPr marL="273050" marR="0" lvl="0" indent="-273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</a:pPr>
            <a:endParaRPr lang="pt-BR" sz="1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16" descr="C:\User\Regis\Curso de UML\Diagrama de Atividades\Diagrama de Atividade2.bm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3039" y="2060110"/>
            <a:ext cx="7848600" cy="4179887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Bookman Old Style"/>
              <a:buNone/>
            </a:pPr>
            <a:r>
              <a:rPr lang="en-US" sz="3200" b="1" i="0" u="none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Diagrama de Atividades</a:t>
            </a:r>
            <a:endParaRPr/>
          </a:p>
        </p:txBody>
      </p:sp>
      <p:sp>
        <p:nvSpPr>
          <p:cNvPr id="301" name="Google Shape;301;p16"/>
          <p:cNvSpPr txBox="1"/>
          <p:nvPr/>
        </p:nvSpPr>
        <p:spPr>
          <a:xfrm>
            <a:off x="628650" y="1690225"/>
            <a:ext cx="8424862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pt-BR" sz="2600" b="1" i="0" u="none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</a:t>
            </a:r>
            <a:endParaRPr lang="pt-BR" noProof="0" dirty="0"/>
          </a:p>
        </p:txBody>
      </p:sp>
      <p:sp>
        <p:nvSpPr>
          <p:cNvPr id="2" name="Google Shape;166;p2">
            <a:extLst>
              <a:ext uri="{FF2B5EF4-FFF2-40B4-BE49-F238E27FC236}">
                <a16:creationId xmlns:a16="http://schemas.microsoft.com/office/drawing/2014/main" id="{181567A3-9E35-BF9D-EC51-B4853F944242}"/>
              </a:ext>
            </a:extLst>
          </p:cNvPr>
          <p:cNvSpPr txBox="1"/>
          <p:nvPr/>
        </p:nvSpPr>
        <p:spPr>
          <a:xfrm>
            <a:off x="2286000" y="6609882"/>
            <a:ext cx="6858000" cy="24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</a:pPr>
            <a:r>
              <a:rPr lang="pt-BR" sz="10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Emmanoel Monteiro de Sousa Junior - emmanoeljr@gmail.com</a:t>
            </a:r>
          </a:p>
          <a:p>
            <a:pPr marL="273050" marR="0" lvl="0" indent="-273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</a:pPr>
            <a:endParaRPr lang="pt-BR" sz="10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Bookman Old Style"/>
              <a:buNone/>
            </a:pPr>
            <a:r>
              <a:rPr lang="en-US" sz="3200" b="1" i="0" u="none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Diagrama de Atividades</a:t>
            </a:r>
            <a:endParaRPr/>
          </a:p>
        </p:txBody>
      </p:sp>
      <p:sp>
        <p:nvSpPr>
          <p:cNvPr id="310" name="Google Shape;310;p17"/>
          <p:cNvSpPr txBox="1"/>
          <p:nvPr/>
        </p:nvSpPr>
        <p:spPr>
          <a:xfrm>
            <a:off x="628650" y="1688374"/>
            <a:ext cx="8424862" cy="492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</a:t>
            </a:r>
            <a:endParaRPr dirty="0"/>
          </a:p>
        </p:txBody>
      </p:sp>
      <p:grpSp>
        <p:nvGrpSpPr>
          <p:cNvPr id="311" name="Google Shape;311;p17"/>
          <p:cNvGrpSpPr/>
          <p:nvPr/>
        </p:nvGrpSpPr>
        <p:grpSpPr>
          <a:xfrm>
            <a:off x="1516995" y="1614236"/>
            <a:ext cx="7147320" cy="4878638"/>
            <a:chOff x="264" y="624"/>
            <a:chExt cx="5352" cy="3504"/>
          </a:xfrm>
        </p:grpSpPr>
        <p:sp>
          <p:nvSpPr>
            <p:cNvPr id="312" name="Google Shape;312;p17"/>
            <p:cNvSpPr/>
            <p:nvPr/>
          </p:nvSpPr>
          <p:spPr>
            <a:xfrm>
              <a:off x="1836" y="839"/>
              <a:ext cx="1210" cy="239"/>
            </a:xfrm>
            <a:prstGeom prst="roundRect">
              <a:avLst>
                <a:gd name="adj" fmla="val 1076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4445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Procurar Bebida</a:t>
              </a:r>
              <a:endParaRPr/>
            </a:p>
          </p:txBody>
        </p:sp>
        <p:cxnSp>
          <p:nvCxnSpPr>
            <p:cNvPr id="313" name="Google Shape;313;p17"/>
            <p:cNvCxnSpPr/>
            <p:nvPr/>
          </p:nvCxnSpPr>
          <p:spPr>
            <a:xfrm>
              <a:off x="2429" y="746"/>
              <a:ext cx="0" cy="9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sp>
          <p:nvSpPr>
            <p:cNvPr id="314" name="Google Shape;314;p17"/>
            <p:cNvSpPr/>
            <p:nvPr/>
          </p:nvSpPr>
          <p:spPr>
            <a:xfrm>
              <a:off x="2392" y="691"/>
              <a:ext cx="79" cy="62"/>
            </a:xfrm>
            <a:prstGeom prst="ellipse">
              <a:avLst/>
            </a:prstGeom>
            <a:solidFill>
              <a:schemeClr val="dk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7"/>
            <p:cNvSpPr txBox="1"/>
            <p:nvPr/>
          </p:nvSpPr>
          <p:spPr>
            <a:xfrm>
              <a:off x="3191" y="810"/>
              <a:ext cx="976" cy="1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444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[não há café]</a:t>
              </a:r>
              <a:endParaRPr/>
            </a:p>
          </p:txBody>
        </p:sp>
        <p:sp>
          <p:nvSpPr>
            <p:cNvPr id="316" name="Google Shape;316;p17"/>
            <p:cNvSpPr txBox="1"/>
            <p:nvPr/>
          </p:nvSpPr>
          <p:spPr>
            <a:xfrm>
              <a:off x="4827" y="624"/>
              <a:ext cx="789" cy="3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444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[não há coca-cola]</a:t>
              </a:r>
              <a:endParaRPr/>
            </a:p>
          </p:txBody>
        </p:sp>
        <p:sp>
          <p:nvSpPr>
            <p:cNvPr id="317" name="Google Shape;317;p17"/>
            <p:cNvSpPr txBox="1"/>
            <p:nvPr/>
          </p:nvSpPr>
          <p:spPr>
            <a:xfrm>
              <a:off x="4194" y="1195"/>
              <a:ext cx="634" cy="1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444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[há cola]</a:t>
              </a:r>
              <a:endParaRPr/>
            </a:p>
          </p:txBody>
        </p:sp>
        <p:cxnSp>
          <p:nvCxnSpPr>
            <p:cNvPr id="318" name="Google Shape;318;p17"/>
            <p:cNvCxnSpPr/>
            <p:nvPr/>
          </p:nvCxnSpPr>
          <p:spPr>
            <a:xfrm>
              <a:off x="1563" y="1319"/>
              <a:ext cx="1767" cy="0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19" name="Google Shape;319;p17"/>
            <p:cNvSpPr txBox="1"/>
            <p:nvPr/>
          </p:nvSpPr>
          <p:spPr>
            <a:xfrm>
              <a:off x="2445" y="1088"/>
              <a:ext cx="798" cy="1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444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[há café]</a:t>
              </a:r>
              <a:endParaRPr/>
            </a:p>
          </p:txBody>
        </p:sp>
        <p:cxnSp>
          <p:nvCxnSpPr>
            <p:cNvPr id="320" name="Google Shape;320;p17"/>
            <p:cNvCxnSpPr/>
            <p:nvPr/>
          </p:nvCxnSpPr>
          <p:spPr>
            <a:xfrm>
              <a:off x="2416" y="1065"/>
              <a:ext cx="0" cy="534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sp>
          <p:nvSpPr>
            <p:cNvPr id="321" name="Google Shape;321;p17"/>
            <p:cNvSpPr/>
            <p:nvPr/>
          </p:nvSpPr>
          <p:spPr>
            <a:xfrm>
              <a:off x="1693" y="1599"/>
              <a:ext cx="1498" cy="215"/>
            </a:xfrm>
            <a:prstGeom prst="roundRect">
              <a:avLst>
                <a:gd name="adj" fmla="val 1076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4445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en-US" sz="12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Por Água no Reservatório</a:t>
              </a: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288" y="1609"/>
              <a:ext cx="1310" cy="239"/>
            </a:xfrm>
            <a:prstGeom prst="roundRect">
              <a:avLst>
                <a:gd name="adj" fmla="val 1076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4445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Por Café no  Filtro</a:t>
              </a: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3275" y="1603"/>
              <a:ext cx="1128" cy="239"/>
            </a:xfrm>
            <a:prstGeom prst="roundRect">
              <a:avLst>
                <a:gd name="adj" fmla="val 1076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4445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Pegar Xícara</a:t>
              </a: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264" y="2029"/>
              <a:ext cx="1382" cy="239"/>
            </a:xfrm>
            <a:prstGeom prst="roundRect">
              <a:avLst>
                <a:gd name="adj" fmla="val 1076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4445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Por Filtro na Maquina</a:t>
              </a:r>
              <a:endParaRPr/>
            </a:p>
          </p:txBody>
        </p:sp>
        <p:cxnSp>
          <p:nvCxnSpPr>
            <p:cNvPr id="325" name="Google Shape;325;p17"/>
            <p:cNvCxnSpPr/>
            <p:nvPr/>
          </p:nvCxnSpPr>
          <p:spPr>
            <a:xfrm>
              <a:off x="1499" y="2510"/>
              <a:ext cx="995" cy="0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26" name="Google Shape;326;p17"/>
            <p:cNvSpPr/>
            <p:nvPr/>
          </p:nvSpPr>
          <p:spPr>
            <a:xfrm>
              <a:off x="1459" y="2679"/>
              <a:ext cx="1038" cy="239"/>
            </a:xfrm>
            <a:prstGeom prst="roundRect">
              <a:avLst>
                <a:gd name="adj" fmla="val 1076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4445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Ligar Máquina</a:t>
              </a: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1395" y="3116"/>
              <a:ext cx="1193" cy="203"/>
            </a:xfrm>
            <a:prstGeom prst="roundRect">
              <a:avLst>
                <a:gd name="adj" fmla="val 496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4445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Esperar que aqueça</a:t>
              </a:r>
              <a:endParaRPr/>
            </a:p>
          </p:txBody>
        </p:sp>
        <p:sp>
          <p:nvSpPr>
            <p:cNvPr id="328" name="Google Shape;328;p17"/>
            <p:cNvSpPr txBox="1"/>
            <p:nvPr/>
          </p:nvSpPr>
          <p:spPr>
            <a:xfrm>
              <a:off x="2036" y="2924"/>
              <a:ext cx="808" cy="1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444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/ligar cafeteira</a:t>
              </a: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3295" y="3585"/>
              <a:ext cx="830" cy="239"/>
            </a:xfrm>
            <a:prstGeom prst="roundRect">
              <a:avLst>
                <a:gd name="adj" fmla="val 1076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4445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Colocar café</a:t>
              </a:r>
              <a:endParaRPr/>
            </a:p>
          </p:txBody>
        </p:sp>
        <p:cxnSp>
          <p:nvCxnSpPr>
            <p:cNvPr id="330" name="Google Shape;330;p17"/>
            <p:cNvCxnSpPr/>
            <p:nvPr/>
          </p:nvCxnSpPr>
          <p:spPr>
            <a:xfrm>
              <a:off x="3497" y="3460"/>
              <a:ext cx="430" cy="0"/>
            </a:xfrm>
            <a:prstGeom prst="straightConnector1">
              <a:avLst/>
            </a:prstGeom>
            <a:noFill/>
            <a:ln w="508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1" name="Google Shape;331;p17"/>
            <p:cNvCxnSpPr/>
            <p:nvPr/>
          </p:nvCxnSpPr>
          <p:spPr>
            <a:xfrm>
              <a:off x="3831" y="1828"/>
              <a:ext cx="0" cy="161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sp>
          <p:nvSpPr>
            <p:cNvPr id="332" name="Google Shape;332;p17"/>
            <p:cNvSpPr/>
            <p:nvPr/>
          </p:nvSpPr>
          <p:spPr>
            <a:xfrm>
              <a:off x="4321" y="3718"/>
              <a:ext cx="612" cy="239"/>
            </a:xfrm>
            <a:prstGeom prst="roundRect">
              <a:avLst>
                <a:gd name="adj" fmla="val 1076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4445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Beber</a:t>
              </a:r>
              <a:endParaRPr/>
            </a:p>
          </p:txBody>
        </p:sp>
        <p:grpSp>
          <p:nvGrpSpPr>
            <p:cNvPr id="333" name="Google Shape;333;p17"/>
            <p:cNvGrpSpPr/>
            <p:nvPr/>
          </p:nvGrpSpPr>
          <p:grpSpPr>
            <a:xfrm>
              <a:off x="4595" y="4050"/>
              <a:ext cx="101" cy="78"/>
              <a:chOff x="3376" y="5392"/>
              <a:chExt cx="113" cy="112"/>
            </a:xfrm>
          </p:grpSpPr>
          <p:sp>
            <p:nvSpPr>
              <p:cNvPr id="334" name="Google Shape;334;p17"/>
              <p:cNvSpPr/>
              <p:nvPr/>
            </p:nvSpPr>
            <p:spPr>
              <a:xfrm>
                <a:off x="3376" y="5392"/>
                <a:ext cx="113" cy="112"/>
              </a:xfrm>
              <a:prstGeom prst="ellipse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17"/>
              <p:cNvSpPr/>
              <p:nvPr/>
            </p:nvSpPr>
            <p:spPr>
              <a:xfrm>
                <a:off x="3413" y="5428"/>
                <a:ext cx="51" cy="52"/>
              </a:xfrm>
              <a:prstGeom prst="ellipse">
                <a:avLst/>
              </a:prstGeom>
              <a:solidFill>
                <a:schemeClr val="dk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0" tIns="0" rIns="0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6" name="Google Shape;336;p17"/>
            <p:cNvSpPr/>
            <p:nvPr/>
          </p:nvSpPr>
          <p:spPr>
            <a:xfrm>
              <a:off x="4075" y="2000"/>
              <a:ext cx="1174" cy="239"/>
            </a:xfrm>
            <a:prstGeom prst="roundRect">
              <a:avLst>
                <a:gd name="adj" fmla="val 10760"/>
              </a:avLst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4445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1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Buscar latas de cola</a:t>
              </a:r>
              <a:endParaRPr/>
            </a:p>
          </p:txBody>
        </p:sp>
        <p:cxnSp>
          <p:nvCxnSpPr>
            <p:cNvPr id="337" name="Google Shape;337;p17"/>
            <p:cNvCxnSpPr/>
            <p:nvPr/>
          </p:nvCxnSpPr>
          <p:spPr>
            <a:xfrm>
              <a:off x="4668" y="2248"/>
              <a:ext cx="0" cy="1461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sp>
          <p:nvSpPr>
            <p:cNvPr id="338" name="Google Shape;338;p17"/>
            <p:cNvSpPr/>
            <p:nvPr/>
          </p:nvSpPr>
          <p:spPr>
            <a:xfrm>
              <a:off x="4698" y="953"/>
              <a:ext cx="695" cy="3139"/>
            </a:xfrm>
            <a:custGeom>
              <a:avLst/>
              <a:gdLst/>
              <a:ahLst/>
              <a:cxnLst/>
              <a:rect l="l" t="t" r="r" b="b"/>
              <a:pathLst>
                <a:path w="695" h="3139" extrusionOk="0">
                  <a:moveTo>
                    <a:pt x="121" y="1"/>
                  </a:moveTo>
                  <a:lnTo>
                    <a:pt x="695" y="0"/>
                  </a:lnTo>
                  <a:lnTo>
                    <a:pt x="694" y="3136"/>
                  </a:lnTo>
                  <a:lnTo>
                    <a:pt x="0" y="3139"/>
                  </a:lnTo>
                </a:path>
              </a:pathLst>
            </a:custGeom>
            <a:noFill/>
            <a:ln w="12700" cap="rnd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0" tIns="0" rIns="0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7"/>
            <p:cNvSpPr txBox="1"/>
            <p:nvPr/>
          </p:nvSpPr>
          <p:spPr>
            <a:xfrm>
              <a:off x="2403" y="3347"/>
              <a:ext cx="766" cy="1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4445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 b="0" i="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luz desliga-se</a:t>
              </a: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>
              <a:off x="972" y="1318"/>
              <a:ext cx="761" cy="284"/>
            </a:xfrm>
            <a:custGeom>
              <a:avLst/>
              <a:gdLst/>
              <a:ahLst/>
              <a:cxnLst/>
              <a:rect l="l" t="t" r="r" b="b"/>
              <a:pathLst>
                <a:path w="762" h="284" extrusionOk="0">
                  <a:moveTo>
                    <a:pt x="759" y="0"/>
                  </a:moveTo>
                  <a:lnTo>
                    <a:pt x="762" y="117"/>
                  </a:lnTo>
                  <a:lnTo>
                    <a:pt x="0" y="117"/>
                  </a:lnTo>
                  <a:lnTo>
                    <a:pt x="0" y="284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0" tIns="0" rIns="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1" name="Google Shape;341;p17"/>
            <p:cNvCxnSpPr/>
            <p:nvPr/>
          </p:nvCxnSpPr>
          <p:spPr>
            <a:xfrm>
              <a:off x="3048" y="960"/>
              <a:ext cx="1452" cy="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sp>
          <p:nvSpPr>
            <p:cNvPr id="342" name="Google Shape;342;p17"/>
            <p:cNvSpPr/>
            <p:nvPr/>
          </p:nvSpPr>
          <p:spPr>
            <a:xfrm>
              <a:off x="4500" y="846"/>
              <a:ext cx="325" cy="245"/>
            </a:xfrm>
            <a:prstGeom prst="diamond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0" tIns="0" rIns="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3" name="Google Shape;343;p17"/>
            <p:cNvCxnSpPr/>
            <p:nvPr/>
          </p:nvCxnSpPr>
          <p:spPr>
            <a:xfrm>
              <a:off x="4661" y="1092"/>
              <a:ext cx="0" cy="894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344" name="Google Shape;344;p17"/>
            <p:cNvCxnSpPr/>
            <p:nvPr/>
          </p:nvCxnSpPr>
          <p:spPr>
            <a:xfrm>
              <a:off x="960" y="1860"/>
              <a:ext cx="0" cy="16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sp>
          <p:nvSpPr>
            <p:cNvPr id="345" name="Google Shape;345;p17"/>
            <p:cNvSpPr/>
            <p:nvPr/>
          </p:nvSpPr>
          <p:spPr>
            <a:xfrm>
              <a:off x="954" y="2280"/>
              <a:ext cx="757" cy="211"/>
            </a:xfrm>
            <a:custGeom>
              <a:avLst/>
              <a:gdLst/>
              <a:ahLst/>
              <a:cxnLst/>
              <a:rect l="l" t="t" r="r" b="b"/>
              <a:pathLst>
                <a:path w="756" h="210" extrusionOk="0">
                  <a:moveTo>
                    <a:pt x="0" y="0"/>
                  </a:moveTo>
                  <a:lnTo>
                    <a:pt x="0" y="96"/>
                  </a:lnTo>
                  <a:lnTo>
                    <a:pt x="756" y="96"/>
                  </a:lnTo>
                  <a:lnTo>
                    <a:pt x="756" y="210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0" tIns="0" rIns="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6" name="Google Shape;346;p17"/>
            <p:cNvCxnSpPr/>
            <p:nvPr/>
          </p:nvCxnSpPr>
          <p:spPr>
            <a:xfrm>
              <a:off x="2424" y="1854"/>
              <a:ext cx="0" cy="641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347" name="Google Shape;347;p17"/>
            <p:cNvCxnSpPr/>
            <p:nvPr/>
          </p:nvCxnSpPr>
          <p:spPr>
            <a:xfrm>
              <a:off x="1992" y="2520"/>
              <a:ext cx="0" cy="157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cxnSp>
          <p:nvCxnSpPr>
            <p:cNvPr id="348" name="Google Shape;348;p17"/>
            <p:cNvCxnSpPr/>
            <p:nvPr/>
          </p:nvCxnSpPr>
          <p:spPr>
            <a:xfrm>
              <a:off x="1992" y="2910"/>
              <a:ext cx="0" cy="198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sp>
          <p:nvSpPr>
            <p:cNvPr id="349" name="Google Shape;349;p17"/>
            <p:cNvSpPr/>
            <p:nvPr/>
          </p:nvSpPr>
          <p:spPr>
            <a:xfrm>
              <a:off x="1992" y="3306"/>
              <a:ext cx="1572" cy="132"/>
            </a:xfrm>
            <a:custGeom>
              <a:avLst/>
              <a:gdLst/>
              <a:ahLst/>
              <a:cxnLst/>
              <a:rect l="l" t="t" r="r" b="b"/>
              <a:pathLst>
                <a:path w="1686" h="132" extrusionOk="0">
                  <a:moveTo>
                    <a:pt x="0" y="0"/>
                  </a:moveTo>
                  <a:lnTo>
                    <a:pt x="0" y="42"/>
                  </a:lnTo>
                  <a:lnTo>
                    <a:pt x="1686" y="42"/>
                  </a:lnTo>
                  <a:lnTo>
                    <a:pt x="1686" y="132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0" name="Google Shape;350;p17"/>
            <p:cNvCxnSpPr/>
            <p:nvPr/>
          </p:nvCxnSpPr>
          <p:spPr>
            <a:xfrm>
              <a:off x="3708" y="3461"/>
              <a:ext cx="0" cy="127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sp>
          <p:nvSpPr>
            <p:cNvPr id="351" name="Google Shape;351;p17"/>
            <p:cNvSpPr/>
            <p:nvPr/>
          </p:nvSpPr>
          <p:spPr>
            <a:xfrm>
              <a:off x="3708" y="3810"/>
              <a:ext cx="612" cy="49"/>
            </a:xfrm>
            <a:custGeom>
              <a:avLst/>
              <a:gdLst/>
              <a:ahLst/>
              <a:cxnLst/>
              <a:rect l="l" t="t" r="r" b="b"/>
              <a:pathLst>
                <a:path w="612" h="48" extrusionOk="0">
                  <a:moveTo>
                    <a:pt x="0" y="0"/>
                  </a:moveTo>
                  <a:lnTo>
                    <a:pt x="0" y="48"/>
                  </a:lnTo>
                  <a:lnTo>
                    <a:pt x="612" y="48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2" name="Google Shape;352;p17"/>
            <p:cNvCxnSpPr/>
            <p:nvPr/>
          </p:nvCxnSpPr>
          <p:spPr>
            <a:xfrm>
              <a:off x="4649" y="3948"/>
              <a:ext cx="0" cy="102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stealth" w="med" len="med"/>
            </a:ln>
          </p:spPr>
        </p:cxnSp>
        <p:sp>
          <p:nvSpPr>
            <p:cNvPr id="353" name="Google Shape;353;p17"/>
            <p:cNvSpPr/>
            <p:nvPr/>
          </p:nvSpPr>
          <p:spPr>
            <a:xfrm flipH="1">
              <a:off x="3061" y="1318"/>
              <a:ext cx="762" cy="284"/>
            </a:xfrm>
            <a:custGeom>
              <a:avLst/>
              <a:gdLst/>
              <a:ahLst/>
              <a:cxnLst/>
              <a:rect l="l" t="t" r="r" b="b"/>
              <a:pathLst>
                <a:path w="762" h="284" extrusionOk="0">
                  <a:moveTo>
                    <a:pt x="759" y="0"/>
                  </a:moveTo>
                  <a:lnTo>
                    <a:pt x="762" y="117"/>
                  </a:lnTo>
                  <a:lnTo>
                    <a:pt x="0" y="117"/>
                  </a:lnTo>
                  <a:lnTo>
                    <a:pt x="0" y="284"/>
                  </a:lnTo>
                </a:path>
              </a:pathLst>
            </a:cu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0" tIns="0" rIns="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Google Shape;166;p2">
            <a:extLst>
              <a:ext uri="{FF2B5EF4-FFF2-40B4-BE49-F238E27FC236}">
                <a16:creationId xmlns:a16="http://schemas.microsoft.com/office/drawing/2014/main" id="{81C73EB3-6C3C-0B83-353F-0813C750CFEE}"/>
              </a:ext>
            </a:extLst>
          </p:cNvPr>
          <p:cNvSpPr txBox="1"/>
          <p:nvPr/>
        </p:nvSpPr>
        <p:spPr>
          <a:xfrm>
            <a:off x="2286000" y="6609882"/>
            <a:ext cx="6858000" cy="24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</a:pPr>
            <a:r>
              <a:rPr lang="pt-BR" sz="10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Emmanoel Monteiro de Sousa Junior - emmanoeljr@gmail.com</a:t>
            </a:r>
          </a:p>
          <a:p>
            <a:pPr marL="273050" marR="0" lvl="0" indent="-273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</a:pPr>
            <a:endParaRPr lang="pt-BR" sz="1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Bookman Old Style"/>
              <a:buNone/>
            </a:pPr>
            <a:r>
              <a:rPr lang="en-US" sz="3200" b="1" i="0" u="none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Diagrama de Atividades</a:t>
            </a:r>
            <a:endParaRPr/>
          </a:p>
        </p:txBody>
      </p:sp>
      <p:sp>
        <p:nvSpPr>
          <p:cNvPr id="361" name="Google Shape;361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r>
              <a:rPr lang="en-US" sz="2600" b="1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PARTIÇÕES (SWIMLANES)</a:t>
            </a:r>
            <a:endParaRPr dirty="0"/>
          </a:p>
          <a:p>
            <a:pPr marL="273050" marR="0" lvl="0" indent="-2730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endParaRPr sz="2600" b="0" i="0" u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1976"/>
            </a:pP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partições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são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uma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forma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lógica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organização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das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atividades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dirty="0"/>
          </a:p>
          <a:p>
            <a:pPr algn="just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1976"/>
            </a:pP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Esta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organização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podem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ser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em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termos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objeto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casos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usos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ou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processos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trabalho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dirty="0"/>
          </a:p>
          <a:p>
            <a:pPr algn="just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1976"/>
            </a:pP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Cada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pista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é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encabeçada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pelo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nome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da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unidade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organizacional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entidade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ou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objeto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responsável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pelas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ações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e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atividades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aí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localizadas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dirty="0"/>
          </a:p>
        </p:txBody>
      </p:sp>
      <p:sp>
        <p:nvSpPr>
          <p:cNvPr id="2" name="Google Shape;166;p2">
            <a:extLst>
              <a:ext uri="{FF2B5EF4-FFF2-40B4-BE49-F238E27FC236}">
                <a16:creationId xmlns:a16="http://schemas.microsoft.com/office/drawing/2014/main" id="{849A9A77-6CCA-FBE9-99FA-9B61A38A3C6C}"/>
              </a:ext>
            </a:extLst>
          </p:cNvPr>
          <p:cNvSpPr txBox="1"/>
          <p:nvPr/>
        </p:nvSpPr>
        <p:spPr>
          <a:xfrm>
            <a:off x="2286000" y="6609882"/>
            <a:ext cx="6858000" cy="24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</a:pPr>
            <a:r>
              <a:rPr lang="pt-BR" sz="10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Emmanoel Monteiro de Sousa Junior - emmanoeljr@gmail.com</a:t>
            </a:r>
          </a:p>
          <a:p>
            <a:pPr marL="273050" marR="0" lvl="0" indent="-273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</a:pPr>
            <a:endParaRPr lang="pt-BR" sz="1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Bookman Old Style"/>
              <a:buNone/>
            </a:pPr>
            <a:r>
              <a:rPr lang="pt-BR" sz="3200" b="1" i="0" u="none" noProof="0" dirty="0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Diagrama de </a:t>
            </a:r>
            <a:br>
              <a:rPr lang="pt-BR" sz="3200" b="1" i="0" u="none" noProof="0" dirty="0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</a:br>
            <a:r>
              <a:rPr lang="pt-BR" sz="3200" b="1" i="0" u="none" noProof="0" dirty="0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Atividades</a:t>
            </a:r>
            <a:endParaRPr lang="pt-BR" noProof="0" dirty="0"/>
          </a:p>
        </p:txBody>
      </p:sp>
      <p:sp>
        <p:nvSpPr>
          <p:cNvPr id="369" name="Google Shape;369;p19"/>
          <p:cNvSpPr txBox="1">
            <a:spLocks noGrp="1"/>
          </p:cNvSpPr>
          <p:nvPr>
            <p:ph idx="1"/>
          </p:nvPr>
        </p:nvSpPr>
        <p:spPr>
          <a:xfrm>
            <a:off x="628650" y="2208550"/>
            <a:ext cx="82296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r>
              <a:rPr lang="en-US" sz="2600" b="1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PARTIÇÕES </a:t>
            </a:r>
            <a:endParaRPr dirty="0"/>
          </a:p>
          <a:p>
            <a:pPr marL="273050" marR="0" lvl="0" indent="-2730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r>
              <a:rPr lang="en-US" sz="2600" b="1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(SWIMLANES)</a:t>
            </a:r>
            <a:endParaRPr dirty="0"/>
          </a:p>
        </p:txBody>
      </p:sp>
      <p:pic>
        <p:nvPicPr>
          <p:cNvPr id="370" name="Google Shape;37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7900" y="279583"/>
            <a:ext cx="5340350" cy="6562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Bookman Old Style"/>
              <a:buNone/>
            </a:pPr>
            <a:r>
              <a:rPr lang="en-US" sz="3200" b="1" i="0" u="none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Diagrama de Atividades</a:t>
            </a:r>
            <a:endParaRPr/>
          </a:p>
        </p:txBody>
      </p:sp>
      <p:sp>
        <p:nvSpPr>
          <p:cNvPr id="165" name="Google Shape;165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r>
              <a:rPr lang="en-US" sz="2600" b="1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FINALIDADE</a:t>
            </a:r>
            <a:endParaRPr dirty="0"/>
          </a:p>
          <a:p>
            <a:pPr marL="273050" marR="0" lvl="0" indent="-2730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endParaRPr sz="2600" b="0" i="0" u="none" strike="noStrike" cap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1976"/>
            </a:pPr>
            <a:r>
              <a:rPr lang="en-US" sz="26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É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usado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para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esclarecer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fluxos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controles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ou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atividades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em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operações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complexas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e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em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casos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uso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dirty="0"/>
          </a:p>
          <a:p>
            <a:pPr algn="just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1976"/>
            </a:pPr>
            <a:r>
              <a:rPr lang="en-US" sz="2600" b="0" i="0" u="none" strike="noStrike" cap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Destaca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lógica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realização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uma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tarefa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;</a:t>
            </a:r>
            <a:endParaRPr dirty="0"/>
          </a:p>
          <a:p>
            <a:pPr algn="just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1976"/>
            </a:pPr>
            <a:r>
              <a:rPr lang="en-US" sz="2600" b="0" i="0" u="none" strike="noStrike" cap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Decompõe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uma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atividade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em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sub-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atividades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(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atividades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mais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baixo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nível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), com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fluxo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controle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seqüencial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ou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concorrente</a:t>
            </a:r>
            <a:r>
              <a:rPr lang="en-US" sz="2600" b="0" i="0" u="none" strike="noStrike" cap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entre sub-</a:t>
            </a:r>
            <a:r>
              <a:rPr lang="en-US" sz="2600" b="0" i="0" u="none" strike="noStrike" cap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atividades</a:t>
            </a:r>
            <a:endParaRPr dirty="0"/>
          </a:p>
          <a:p>
            <a:pPr marL="273050" marR="0" lvl="0" indent="-14757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endParaRPr sz="2600" b="0" i="0" u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" name="Google Shape;166;p2">
            <a:extLst>
              <a:ext uri="{FF2B5EF4-FFF2-40B4-BE49-F238E27FC236}">
                <a16:creationId xmlns:a16="http://schemas.microsoft.com/office/drawing/2014/main" id="{711F2AEE-0067-4311-E16D-05ECB0E00BD6}"/>
              </a:ext>
            </a:extLst>
          </p:cNvPr>
          <p:cNvSpPr txBox="1"/>
          <p:nvPr/>
        </p:nvSpPr>
        <p:spPr>
          <a:xfrm>
            <a:off x="2286000" y="6609882"/>
            <a:ext cx="6858000" cy="24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</a:pPr>
            <a:r>
              <a:rPr lang="pt-BR" sz="10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Emmanoel Monteiro de Sousa Junior - emmanoeljr@gmail.com</a:t>
            </a:r>
          </a:p>
          <a:p>
            <a:pPr marL="273050" marR="0" lvl="0" indent="-273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</a:pPr>
            <a:endParaRPr lang="pt-BR" sz="1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247650"/>
            <a:ext cx="7135812" cy="710565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20"/>
          <p:cNvSpPr txBox="1"/>
          <p:nvPr/>
        </p:nvSpPr>
        <p:spPr>
          <a:xfrm>
            <a:off x="6534150" y="5513387"/>
            <a:ext cx="1774825" cy="4841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000" tIns="36000" rIns="72000" bIns="360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rebuchet MS"/>
              <a:buNone/>
            </a:pPr>
            <a:r>
              <a:rPr lang="en-US" sz="1200" b="0" i="0" u="sng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: requisição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rebuchet MS"/>
              <a:buNone/>
            </a:pPr>
            <a:r>
              <a:rPr lang="en-US" sz="1200" b="0" i="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[finalizada]</a:t>
            </a:r>
            <a:endParaRPr/>
          </a:p>
        </p:txBody>
      </p:sp>
      <p:cxnSp>
        <p:nvCxnSpPr>
          <p:cNvPr id="379" name="Google Shape;379;p20"/>
          <p:cNvCxnSpPr/>
          <p:nvPr/>
        </p:nvCxnSpPr>
        <p:spPr>
          <a:xfrm>
            <a:off x="5464175" y="5770562"/>
            <a:ext cx="106203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380" name="Google Shape;380;p20"/>
          <p:cNvSpPr txBox="1"/>
          <p:nvPr/>
        </p:nvSpPr>
        <p:spPr>
          <a:xfrm>
            <a:off x="6511925" y="1835150"/>
            <a:ext cx="1819275" cy="4841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000" tIns="36000" rIns="72000" bIns="360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rebuchet MS"/>
              <a:buNone/>
            </a:pPr>
            <a:r>
              <a:rPr lang="en-US" sz="1200" b="0" i="0" u="sng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: requisição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rebuchet MS"/>
              <a:buNone/>
            </a:pPr>
            <a:r>
              <a:rPr lang="en-US" sz="1200" b="0" i="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[espera disponibilidade]</a:t>
            </a:r>
            <a:endParaRPr/>
          </a:p>
        </p:txBody>
      </p:sp>
      <p:cxnSp>
        <p:nvCxnSpPr>
          <p:cNvPr id="381" name="Google Shape;381;p20"/>
          <p:cNvCxnSpPr/>
          <p:nvPr/>
        </p:nvCxnSpPr>
        <p:spPr>
          <a:xfrm>
            <a:off x="5464175" y="2092325"/>
            <a:ext cx="103346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382" name="Google Shape;382;p20"/>
          <p:cNvSpPr txBox="1"/>
          <p:nvPr/>
        </p:nvSpPr>
        <p:spPr>
          <a:xfrm>
            <a:off x="6511925" y="3160712"/>
            <a:ext cx="1819275" cy="4841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000" tIns="36000" rIns="72000" bIns="360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rebuchet MS"/>
              <a:buNone/>
            </a:pPr>
            <a:r>
              <a:rPr lang="en-US" sz="1200" b="0" i="0" u="sng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: requisição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rebuchet MS"/>
              <a:buNone/>
            </a:pPr>
            <a:r>
              <a:rPr lang="en-US" sz="1200" b="0" i="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[espera levantamento]</a:t>
            </a:r>
            <a:endParaRPr/>
          </a:p>
        </p:txBody>
      </p:sp>
      <p:cxnSp>
        <p:nvCxnSpPr>
          <p:cNvPr id="383" name="Google Shape;383;p20"/>
          <p:cNvCxnSpPr/>
          <p:nvPr/>
        </p:nvCxnSpPr>
        <p:spPr>
          <a:xfrm>
            <a:off x="5407025" y="3417887"/>
            <a:ext cx="1093787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lg" len="lg"/>
          </a:ln>
        </p:spPr>
      </p:cxnSp>
      <p:sp>
        <p:nvSpPr>
          <p:cNvPr id="384" name="Google Shape;384;p20"/>
          <p:cNvSpPr txBox="1"/>
          <p:nvPr/>
        </p:nvSpPr>
        <p:spPr>
          <a:xfrm>
            <a:off x="6511925" y="4562475"/>
            <a:ext cx="1819275" cy="4841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2000" tIns="36000" rIns="72000" bIns="360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rebuchet MS"/>
              <a:buNone/>
            </a:pPr>
            <a:r>
              <a:rPr lang="en-US" sz="1200" b="0" i="0" u="sng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: requisição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rebuchet MS"/>
              <a:buNone/>
            </a:pPr>
            <a:r>
              <a:rPr lang="en-US" sz="1200" b="0" i="0" u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[espera devolução]</a:t>
            </a:r>
            <a:endParaRPr/>
          </a:p>
        </p:txBody>
      </p:sp>
      <p:cxnSp>
        <p:nvCxnSpPr>
          <p:cNvPr id="385" name="Google Shape;385;p20"/>
          <p:cNvCxnSpPr/>
          <p:nvPr/>
        </p:nvCxnSpPr>
        <p:spPr>
          <a:xfrm>
            <a:off x="5364162" y="4221162"/>
            <a:ext cx="1152525" cy="59055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lg" len="lg"/>
          </a:ln>
        </p:spPr>
      </p:cxnSp>
      <p:cxnSp>
        <p:nvCxnSpPr>
          <p:cNvPr id="386" name="Google Shape;386;p20"/>
          <p:cNvCxnSpPr/>
          <p:nvPr/>
        </p:nvCxnSpPr>
        <p:spPr>
          <a:xfrm flipH="1">
            <a:off x="5302250" y="2317750"/>
            <a:ext cx="1274762" cy="82391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lg" len="lg"/>
          </a:ln>
        </p:spPr>
      </p:cxnSp>
      <p:cxnSp>
        <p:nvCxnSpPr>
          <p:cNvPr id="387" name="Google Shape;387;p20"/>
          <p:cNvCxnSpPr/>
          <p:nvPr/>
        </p:nvCxnSpPr>
        <p:spPr>
          <a:xfrm flipH="1">
            <a:off x="5497512" y="5051425"/>
            <a:ext cx="1108075" cy="63023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stealth" w="lg" len="lg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Bookman Old Style"/>
              <a:buNone/>
            </a:pPr>
            <a:r>
              <a:rPr lang="en-US" sz="3200" b="1" i="0" u="none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Diagrama de Atividades</a:t>
            </a:r>
            <a:endParaRPr/>
          </a:p>
        </p:txBody>
      </p:sp>
      <p:sp>
        <p:nvSpPr>
          <p:cNvPr id="395" name="Google Shape;395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r>
              <a:rPr lang="en-US" sz="2600" b="1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Exercício</a:t>
            </a:r>
            <a:r>
              <a:rPr lang="en-US" sz="2600" b="1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–</a:t>
            </a:r>
            <a:r>
              <a:rPr lang="en-US" sz="2600" b="1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Diagrama</a:t>
            </a:r>
            <a:r>
              <a:rPr lang="en-US" sz="2600" b="1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 </a:t>
            </a:r>
            <a:r>
              <a:rPr lang="en-US" sz="2600" b="1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Atividades</a:t>
            </a:r>
            <a:endParaRPr dirty="0"/>
          </a:p>
          <a:p>
            <a:pPr marL="273050" marR="0" lvl="0" indent="-2730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endParaRPr sz="2000" b="1" i="0" u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73050" marR="0" lvl="0" indent="-2730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lang="en-US" sz="2000" b="1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1. Analise o </a:t>
            </a:r>
            <a:r>
              <a:rPr lang="en-US" sz="2000" b="1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Diagrama</a:t>
            </a:r>
            <a:r>
              <a:rPr lang="en-US" sz="2000" b="1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 Casos de Uso </a:t>
            </a:r>
            <a:r>
              <a:rPr lang="en-US" sz="2000" b="1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abaixo</a:t>
            </a:r>
            <a:r>
              <a:rPr lang="en-US" sz="2000" b="1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000" b="1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referente</a:t>
            </a:r>
            <a:r>
              <a:rPr lang="en-US" sz="2000" b="1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 um </a:t>
            </a:r>
            <a:r>
              <a:rPr lang="en-US" sz="2000" b="1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módulo</a:t>
            </a:r>
            <a:r>
              <a:rPr lang="en-US" sz="2000" b="1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 </a:t>
            </a:r>
            <a:r>
              <a:rPr lang="en-US" sz="2000" b="1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matrícula</a:t>
            </a:r>
            <a:r>
              <a:rPr lang="en-US" sz="2000" b="1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e </a:t>
            </a:r>
            <a:r>
              <a:rPr lang="en-US" sz="2000" b="1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construa</a:t>
            </a:r>
            <a:r>
              <a:rPr lang="en-US" sz="2000" b="1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um </a:t>
            </a:r>
            <a:r>
              <a:rPr lang="en-US" sz="2000" b="1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Diagrama</a:t>
            </a:r>
            <a:r>
              <a:rPr lang="en-US" sz="2000" b="1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 </a:t>
            </a:r>
            <a:r>
              <a:rPr lang="en-US" sz="2000" b="1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Atividades</a:t>
            </a:r>
            <a:r>
              <a:rPr lang="en-US" sz="2000" b="1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para </a:t>
            </a:r>
            <a:r>
              <a:rPr lang="en-US" sz="2000" b="1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demonstrar</a:t>
            </a:r>
            <a:r>
              <a:rPr lang="en-US" sz="2000" b="1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modelagem</a:t>
            </a:r>
            <a:r>
              <a:rPr lang="en-US" sz="2000" b="1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dos </a:t>
            </a:r>
            <a:r>
              <a:rPr lang="en-US" sz="2000" b="1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processos</a:t>
            </a:r>
            <a:r>
              <a:rPr lang="en-US" sz="2000" b="1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do </a:t>
            </a:r>
            <a:r>
              <a:rPr lang="en-US" sz="2000" b="1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negócio</a:t>
            </a:r>
            <a:r>
              <a:rPr lang="en-US" sz="2000" b="1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dirty="0"/>
          </a:p>
        </p:txBody>
      </p:sp>
      <p:pic>
        <p:nvPicPr>
          <p:cNvPr id="396" name="Google Shape;39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3012" y="3720474"/>
            <a:ext cx="6697975" cy="277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66;p2">
            <a:extLst>
              <a:ext uri="{FF2B5EF4-FFF2-40B4-BE49-F238E27FC236}">
                <a16:creationId xmlns:a16="http://schemas.microsoft.com/office/drawing/2014/main" id="{5381BDF7-A4DA-178A-427C-31CC0DB1526E}"/>
              </a:ext>
            </a:extLst>
          </p:cNvPr>
          <p:cNvSpPr txBox="1"/>
          <p:nvPr/>
        </p:nvSpPr>
        <p:spPr>
          <a:xfrm>
            <a:off x="2286000" y="6609882"/>
            <a:ext cx="6858000" cy="24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</a:pPr>
            <a:r>
              <a:rPr lang="pt-BR" sz="10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Emmanoel Monteiro de Sousa Junior - emmanoeljr@gmail.com</a:t>
            </a:r>
          </a:p>
          <a:p>
            <a:pPr marL="273050" marR="0" lvl="0" indent="-273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</a:pPr>
            <a:endParaRPr lang="pt-BR" sz="1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Bookman Old Style"/>
              <a:buNone/>
            </a:pPr>
            <a:r>
              <a:rPr lang="en-US" sz="3200" b="1" i="0" u="none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Diagrama de Atividades</a:t>
            </a:r>
            <a:endParaRPr/>
          </a:p>
        </p:txBody>
      </p:sp>
      <p:sp>
        <p:nvSpPr>
          <p:cNvPr id="404" name="Google Shape;404;p22"/>
          <p:cNvSpPr txBox="1">
            <a:spLocks noGrp="1"/>
          </p:cNvSpPr>
          <p:nvPr>
            <p:ph idx="1"/>
          </p:nvPr>
        </p:nvSpPr>
        <p:spPr>
          <a:xfrm>
            <a:off x="628650" y="1825624"/>
            <a:ext cx="7886700" cy="4784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r>
              <a:rPr lang="en-US" sz="2600" b="1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Exercício</a:t>
            </a:r>
            <a:r>
              <a:rPr lang="en-US" sz="2600" b="1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–</a:t>
            </a:r>
            <a:r>
              <a:rPr lang="en-US" sz="2600" b="1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Diagrama</a:t>
            </a:r>
            <a:r>
              <a:rPr lang="en-US" sz="2600" b="1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 </a:t>
            </a:r>
            <a:r>
              <a:rPr lang="en-US" sz="2600" b="1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Atividades</a:t>
            </a:r>
            <a:endParaRPr dirty="0"/>
          </a:p>
          <a:p>
            <a:pPr marL="273050" marR="0" lvl="0" indent="-2730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endParaRPr sz="1200" b="1" i="0" u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273050" marR="0" lvl="0" indent="-2730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r>
              <a:rPr lang="en-US" sz="2000" b="1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1I. </a:t>
            </a:r>
            <a:r>
              <a:rPr lang="en-US" sz="2000" b="1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Construa</a:t>
            </a:r>
            <a:r>
              <a:rPr lang="en-US" sz="2000" b="1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um </a:t>
            </a:r>
            <a:r>
              <a:rPr lang="en-US" sz="2000" b="1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Diagrama</a:t>
            </a:r>
            <a:r>
              <a:rPr lang="en-US" sz="2000" b="1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 </a:t>
            </a:r>
            <a:r>
              <a:rPr lang="en-US" sz="2000" b="1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Atividades</a:t>
            </a:r>
            <a:r>
              <a:rPr lang="en-US" sz="2000" b="1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para o </a:t>
            </a:r>
            <a:r>
              <a:rPr lang="en-US" sz="2000" b="1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seguinte</a:t>
            </a:r>
            <a:r>
              <a:rPr lang="en-US" sz="2000" b="1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000" b="1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processo</a:t>
            </a:r>
            <a:r>
              <a:rPr lang="en-US" sz="2000" b="1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 </a:t>
            </a:r>
            <a:r>
              <a:rPr lang="en-US" sz="2000" b="1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negócio</a:t>
            </a:r>
            <a:r>
              <a:rPr lang="en-US" sz="2000" b="1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: </a:t>
            </a:r>
            <a:endParaRPr dirty="0"/>
          </a:p>
          <a:p>
            <a:pPr marL="273050" marR="0" lvl="0" indent="-2730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Noto Sans Symbols"/>
              <a:buNone/>
            </a:pPr>
            <a:endParaRPr sz="1100" b="1" i="0" u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+mj-lt"/>
              <a:buAutoNum type="arabicPeriod"/>
            </a:pP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autorização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do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pagamento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tem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início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após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um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pedido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ter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sido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realizado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pelo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cliente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+mj-lt"/>
              <a:buAutoNum type="arabicPeriod"/>
            </a:pP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Ao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mesmo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tempo, a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disponibilidade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para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cada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um dos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itens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do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pedido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é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verificada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pelo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depósito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 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+mj-lt"/>
              <a:buAutoNum type="arabicPeriod"/>
            </a:pP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 a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quantidade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requisitada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 um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determinado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item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existe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em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estoque,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tal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quantidade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é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associada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ao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pedido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caso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contrário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a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quantidade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do item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será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alterada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(se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houver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em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quantidade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menor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), se a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quantidade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em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estoque for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igual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 zero, o item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será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excluído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 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+mj-lt"/>
              <a:buAutoNum type="arabicPeriod"/>
            </a:pP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pedido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é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enviado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pelo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depósito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ao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cliente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quando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todos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os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itens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estiverem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associados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e o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pagamento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estiver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utorizado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 </a:t>
            </a:r>
          </a:p>
          <a:p>
            <a:pPr marL="457200" marR="0" lvl="0" indent="-4572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20"/>
              <a:buFont typeface="+mj-lt"/>
              <a:buAutoNum type="arabicPeriod"/>
            </a:pP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pedido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será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cancelado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se a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ordem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pagamento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não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tiver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sido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1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autorizada</a:t>
            </a:r>
            <a:r>
              <a:rPr lang="en-US" sz="1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dirty="0"/>
          </a:p>
        </p:txBody>
      </p:sp>
      <p:sp>
        <p:nvSpPr>
          <p:cNvPr id="2" name="Google Shape;166;p2">
            <a:extLst>
              <a:ext uri="{FF2B5EF4-FFF2-40B4-BE49-F238E27FC236}">
                <a16:creationId xmlns:a16="http://schemas.microsoft.com/office/drawing/2014/main" id="{0761DF21-23E1-3825-27CD-BAA83D2AA4DC}"/>
              </a:ext>
            </a:extLst>
          </p:cNvPr>
          <p:cNvSpPr txBox="1"/>
          <p:nvPr/>
        </p:nvSpPr>
        <p:spPr>
          <a:xfrm>
            <a:off x="2286000" y="6609882"/>
            <a:ext cx="6858000" cy="24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</a:pPr>
            <a:r>
              <a:rPr lang="pt-BR" sz="10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Emmanoel Monteiro de Sousa Junior - emmanoeljr@gmail.com</a:t>
            </a:r>
          </a:p>
          <a:p>
            <a:pPr marL="273050" marR="0" lvl="0" indent="-273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</a:pPr>
            <a:endParaRPr lang="pt-BR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Bookman Old Style"/>
              <a:buNone/>
            </a:pPr>
            <a:r>
              <a:rPr lang="en-US" sz="3200" b="1" i="0" u="none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Diagrama de Atividades</a:t>
            </a:r>
            <a:endParaRPr/>
          </a:p>
        </p:txBody>
      </p:sp>
      <p:sp>
        <p:nvSpPr>
          <p:cNvPr id="173" name="Google Shape;173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r>
              <a:rPr lang="en-US" sz="2600" b="1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CARACTERÍSTICAS</a:t>
            </a:r>
            <a:endParaRPr dirty="0"/>
          </a:p>
          <a:p>
            <a:pPr algn="just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1976"/>
            </a:pPr>
            <a:endParaRPr sz="2600" b="0" i="0" u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1976"/>
            </a:pP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São um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caso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especial dos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Diagramas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Estados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; </a:t>
            </a:r>
            <a:endParaRPr dirty="0"/>
          </a:p>
          <a:p>
            <a:pPr algn="just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1976"/>
            </a:pP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São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semelhantes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aos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antigos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fluxogramas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;</a:t>
            </a:r>
            <a:endParaRPr dirty="0"/>
          </a:p>
          <a:p>
            <a:pPr algn="just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1976"/>
            </a:pP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São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muito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usados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para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modelar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atividades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concorrentes</a:t>
            </a:r>
            <a:endParaRPr dirty="0"/>
          </a:p>
          <a:p>
            <a:pPr algn="just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1976"/>
            </a:pP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Uma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transição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entre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atividades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é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gerada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simplesmente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pelo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término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uma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atividade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e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não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por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eventos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externos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dirty="0"/>
          </a:p>
        </p:txBody>
      </p:sp>
      <p:sp>
        <p:nvSpPr>
          <p:cNvPr id="2" name="Google Shape;166;p2">
            <a:extLst>
              <a:ext uri="{FF2B5EF4-FFF2-40B4-BE49-F238E27FC236}">
                <a16:creationId xmlns:a16="http://schemas.microsoft.com/office/drawing/2014/main" id="{0FCC9FC4-135D-1339-C888-9877029CDE82}"/>
              </a:ext>
            </a:extLst>
          </p:cNvPr>
          <p:cNvSpPr txBox="1"/>
          <p:nvPr/>
        </p:nvSpPr>
        <p:spPr>
          <a:xfrm>
            <a:off x="2286000" y="6609882"/>
            <a:ext cx="6858000" cy="24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</a:pPr>
            <a:r>
              <a:rPr lang="pt-BR" sz="10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Emmanoel Monteiro de Sousa Junior - emmanoeljr@gmail.com</a:t>
            </a:r>
          </a:p>
          <a:p>
            <a:pPr marL="273050" marR="0" lvl="0" indent="-273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</a:pPr>
            <a:endParaRPr lang="pt-BR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Bookman Old Style"/>
              <a:buNone/>
            </a:pPr>
            <a:r>
              <a:rPr lang="en-US" sz="3200" b="1" i="0" u="none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Diagrama de Atividades</a:t>
            </a:r>
            <a:endParaRPr/>
          </a:p>
        </p:txBody>
      </p:sp>
      <p:sp>
        <p:nvSpPr>
          <p:cNvPr id="181" name="Google Shape;181;p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r>
              <a:rPr lang="en-US" sz="2600" b="1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PRINCIPAIS ELEMENTOS</a:t>
            </a:r>
            <a:endParaRPr dirty="0"/>
          </a:p>
          <a:p>
            <a:pPr marL="273050" marR="0" lvl="0" indent="-2730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endParaRPr sz="2600" b="0" i="0" u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1976"/>
            </a:pP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Estados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iniciais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e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finais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;</a:t>
            </a:r>
            <a:endParaRPr dirty="0"/>
          </a:p>
          <a:p>
            <a:pPr algn="just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1976"/>
            </a:pP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Atividades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; </a:t>
            </a:r>
            <a:endParaRPr dirty="0"/>
          </a:p>
          <a:p>
            <a:pPr algn="just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1976"/>
            </a:pP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Decisões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;</a:t>
            </a:r>
            <a:endParaRPr dirty="0"/>
          </a:p>
          <a:p>
            <a:pPr algn="just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1976"/>
            </a:pP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Transições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; </a:t>
            </a:r>
            <a:endParaRPr dirty="0"/>
          </a:p>
          <a:p>
            <a:pPr algn="just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1976"/>
            </a:pP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Barras de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Sincronização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;</a:t>
            </a:r>
            <a:endParaRPr dirty="0"/>
          </a:p>
          <a:p>
            <a:pPr algn="just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1976"/>
            </a:pP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Partições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 </a:t>
            </a:r>
            <a:endParaRPr dirty="0"/>
          </a:p>
          <a:p>
            <a:pPr marL="273050" marR="0" lvl="0" indent="-147574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endParaRPr sz="2600" b="0" i="0" u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" name="Google Shape;166;p2">
            <a:extLst>
              <a:ext uri="{FF2B5EF4-FFF2-40B4-BE49-F238E27FC236}">
                <a16:creationId xmlns:a16="http://schemas.microsoft.com/office/drawing/2014/main" id="{BF51A3FB-3A18-BA43-5E79-9F690503CE4F}"/>
              </a:ext>
            </a:extLst>
          </p:cNvPr>
          <p:cNvSpPr txBox="1"/>
          <p:nvPr/>
        </p:nvSpPr>
        <p:spPr>
          <a:xfrm>
            <a:off x="2286000" y="6609882"/>
            <a:ext cx="6858000" cy="24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</a:pPr>
            <a:r>
              <a:rPr lang="pt-BR" sz="10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Emmanoel Monteiro de Sousa Junior - emmanoeljr@gmail.com</a:t>
            </a:r>
          </a:p>
          <a:p>
            <a:pPr marL="273050" marR="0" lvl="0" indent="-273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</a:pPr>
            <a:endParaRPr lang="pt-BR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Bookman Old Style"/>
              <a:buNone/>
            </a:pPr>
            <a:r>
              <a:rPr lang="en-US" sz="3200" b="1" i="0" u="none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Diagrama de Atividades</a:t>
            </a:r>
            <a:endParaRPr/>
          </a:p>
        </p:txBody>
      </p:sp>
      <p:sp>
        <p:nvSpPr>
          <p:cNvPr id="189" name="Google Shape;189;p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r>
              <a:rPr lang="en-US" sz="2600" b="1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ESTADO INICIAL E FINAL</a:t>
            </a:r>
            <a:endParaRPr dirty="0"/>
          </a:p>
          <a:p>
            <a:pPr marL="273050" marR="0" lvl="0" indent="-2730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endParaRPr sz="2600" b="0" i="0" u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1976"/>
            </a:pP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Todo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diagrama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atividade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possui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um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estado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inicial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e um final.</a:t>
            </a:r>
            <a:endParaRPr dirty="0"/>
          </a:p>
          <a:p>
            <a:pPr algn="just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1976"/>
            </a:pPr>
            <a:r>
              <a:rPr lang="en-US" sz="2600" b="1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 </a:t>
            </a:r>
            <a:r>
              <a:rPr lang="en-US" sz="2600" b="1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estado</a:t>
            </a:r>
            <a:r>
              <a:rPr lang="en-US" sz="2600" b="1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1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inicial</a:t>
            </a:r>
            <a:r>
              <a:rPr lang="en-US" sz="2600" b="1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indica 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início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do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fluxo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controle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do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diagrama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e </a:t>
            </a:r>
            <a:r>
              <a:rPr lang="en-US" sz="2600" b="1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 </a:t>
            </a:r>
            <a:r>
              <a:rPr lang="en-US" sz="2600" b="1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estado</a:t>
            </a:r>
            <a:r>
              <a:rPr lang="en-US" sz="2600" b="1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final indica 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término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do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diagrama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dirty="0"/>
          </a:p>
          <a:p>
            <a:pPr algn="just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1976"/>
            </a:pP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Sempre um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estado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inicial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deve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existir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mas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podem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existir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vários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estados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finais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dirty="0"/>
          </a:p>
        </p:txBody>
      </p:sp>
      <p:sp>
        <p:nvSpPr>
          <p:cNvPr id="2" name="Google Shape;166;p2">
            <a:extLst>
              <a:ext uri="{FF2B5EF4-FFF2-40B4-BE49-F238E27FC236}">
                <a16:creationId xmlns:a16="http://schemas.microsoft.com/office/drawing/2014/main" id="{9078FC90-CE76-E577-319C-019517CE0132}"/>
              </a:ext>
            </a:extLst>
          </p:cNvPr>
          <p:cNvSpPr txBox="1"/>
          <p:nvPr/>
        </p:nvSpPr>
        <p:spPr>
          <a:xfrm>
            <a:off x="2286000" y="6609882"/>
            <a:ext cx="6858000" cy="24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</a:pPr>
            <a:r>
              <a:rPr lang="pt-BR" sz="10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Emmanoel Monteiro de Sousa Junior - emmanoeljr@gmail.com</a:t>
            </a:r>
          </a:p>
          <a:p>
            <a:pPr marL="273050" marR="0" lvl="0" indent="-273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</a:pPr>
            <a:endParaRPr lang="pt-BR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Bookman Old Style"/>
              <a:buNone/>
            </a:pPr>
            <a:r>
              <a:rPr lang="en-US" sz="3200" b="1" i="0" u="none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Diagrama de Atividades</a:t>
            </a:r>
            <a:endParaRPr/>
          </a:p>
        </p:txBody>
      </p:sp>
      <p:sp>
        <p:nvSpPr>
          <p:cNvPr id="197" name="Google Shape;197;p6"/>
          <p:cNvSpPr/>
          <p:nvPr/>
        </p:nvSpPr>
        <p:spPr>
          <a:xfrm>
            <a:off x="2450306" y="3429000"/>
            <a:ext cx="533400" cy="53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6"/>
          <p:cNvSpPr/>
          <p:nvPr/>
        </p:nvSpPr>
        <p:spPr>
          <a:xfrm>
            <a:off x="5879306" y="3429000"/>
            <a:ext cx="533400" cy="5334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6"/>
          <p:cNvSpPr/>
          <p:nvPr/>
        </p:nvSpPr>
        <p:spPr>
          <a:xfrm>
            <a:off x="5726906" y="3276600"/>
            <a:ext cx="838200" cy="838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6"/>
          <p:cNvSpPr txBox="1"/>
          <p:nvPr/>
        </p:nvSpPr>
        <p:spPr>
          <a:xfrm>
            <a:off x="1307306" y="4572000"/>
            <a:ext cx="29718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Estado Inicial</a:t>
            </a:r>
            <a:endParaRPr/>
          </a:p>
        </p:txBody>
      </p:sp>
      <p:sp>
        <p:nvSpPr>
          <p:cNvPr id="201" name="Google Shape;201;p6"/>
          <p:cNvSpPr txBox="1"/>
          <p:nvPr/>
        </p:nvSpPr>
        <p:spPr>
          <a:xfrm>
            <a:off x="4736306" y="4572000"/>
            <a:ext cx="29718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Estado Final</a:t>
            </a:r>
            <a:endParaRPr/>
          </a:p>
        </p:txBody>
      </p:sp>
      <p:sp>
        <p:nvSpPr>
          <p:cNvPr id="202" name="Google Shape;202;p6"/>
          <p:cNvSpPr txBox="1"/>
          <p:nvPr/>
        </p:nvSpPr>
        <p:spPr>
          <a:xfrm>
            <a:off x="628650" y="1936817"/>
            <a:ext cx="417671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ESTADO INICIAL E FINAL</a:t>
            </a:r>
            <a:endParaRPr dirty="0"/>
          </a:p>
        </p:txBody>
      </p:sp>
      <p:sp>
        <p:nvSpPr>
          <p:cNvPr id="2" name="Google Shape;166;p2">
            <a:extLst>
              <a:ext uri="{FF2B5EF4-FFF2-40B4-BE49-F238E27FC236}">
                <a16:creationId xmlns:a16="http://schemas.microsoft.com/office/drawing/2014/main" id="{DDEF0E68-0BA9-5B9A-5E38-32C2761260D2}"/>
              </a:ext>
            </a:extLst>
          </p:cNvPr>
          <p:cNvSpPr txBox="1"/>
          <p:nvPr/>
        </p:nvSpPr>
        <p:spPr>
          <a:xfrm>
            <a:off x="2286000" y="6609882"/>
            <a:ext cx="6858000" cy="24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</a:pPr>
            <a:r>
              <a:rPr lang="pt-BR" sz="10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Emmanoel Monteiro de Sousa Junior - emmanoeljr@gmail.com</a:t>
            </a:r>
          </a:p>
          <a:p>
            <a:pPr marL="273050" marR="0" lvl="0" indent="-273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</a:pPr>
            <a:endParaRPr lang="pt-BR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Bookman Old Style"/>
              <a:buNone/>
            </a:pPr>
            <a:r>
              <a:rPr lang="en-US" sz="3200" b="1" i="0" u="none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Diagrama de Atividades</a:t>
            </a:r>
            <a:endParaRPr/>
          </a:p>
        </p:txBody>
      </p:sp>
      <p:sp>
        <p:nvSpPr>
          <p:cNvPr id="210" name="Google Shape;210;p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r>
              <a:rPr lang="en-US" sz="2600" b="1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ATIVIDADE</a:t>
            </a:r>
            <a:endParaRPr dirty="0"/>
          </a:p>
          <a:p>
            <a:pPr marL="273050" marR="0" lvl="0" indent="-2730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endParaRPr sz="2600" b="0" i="0" u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1976"/>
            </a:pP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É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uma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ação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 ser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desenvolvida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e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quando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finalizada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transfere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automaticamente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o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fluxo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controle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para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outras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atividades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dirty="0"/>
          </a:p>
          <a:p>
            <a:pPr algn="just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1976"/>
            </a:pP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significado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uma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atividade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depende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do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contexto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em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que o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diagrama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é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utilizado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  <a:endParaRPr dirty="0"/>
          </a:p>
          <a:p>
            <a:pPr marL="617538" marR="0" lvl="1" indent="-3429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Courier New" panose="02070309020205020404" pitchFamily="49" charset="0"/>
              <a:buChar char="o"/>
            </a:pPr>
            <a:r>
              <a:rPr lang="en-US" sz="2300" b="0" i="0" u="none" strike="noStrike" cap="none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Uma </a:t>
            </a:r>
            <a:r>
              <a:rPr lang="en-US" sz="2300" b="0" i="0" u="none" strike="noStrike" cap="none" dirty="0" err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tarefa</a:t>
            </a:r>
            <a:r>
              <a:rPr lang="en-US" sz="2300" b="0" i="0" u="none" strike="noStrike" cap="none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300" b="0" i="0" u="none" strike="noStrike" cap="none" dirty="0" err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realizada</a:t>
            </a:r>
            <a:r>
              <a:rPr lang="en-US" sz="2300" b="0" i="0" u="none" strike="noStrike" cap="none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300" b="0" i="0" u="none" strike="noStrike" cap="none" dirty="0" err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por</a:t>
            </a:r>
            <a:r>
              <a:rPr lang="en-US" sz="2300" b="0" i="0" u="none" strike="noStrike" cap="none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300" b="0" i="0" u="none" strike="noStrike" cap="none" dirty="0" err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uma</a:t>
            </a:r>
            <a:r>
              <a:rPr lang="en-US" sz="2300" b="0" i="0" u="none" strike="noStrike" cap="none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300" b="0" i="0" u="none" strike="noStrike" cap="none" dirty="0" err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pessoa</a:t>
            </a:r>
            <a:r>
              <a:rPr lang="en-US" sz="2300" b="0" i="0" u="none" strike="noStrike" cap="none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no </a:t>
            </a:r>
            <a:r>
              <a:rPr lang="en-US" sz="2300" b="0" i="0" u="none" strike="noStrike" cap="none" dirty="0" err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caso</a:t>
            </a:r>
            <a:r>
              <a:rPr lang="en-US" sz="2300" b="0" i="0" u="none" strike="noStrike" cap="none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da </a:t>
            </a:r>
            <a:r>
              <a:rPr lang="en-US" sz="2300" b="0" i="0" u="none" strike="noStrike" cap="none" dirty="0" err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representação</a:t>
            </a:r>
            <a:r>
              <a:rPr lang="en-US" sz="2300" b="0" i="0" u="none" strike="noStrike" cap="none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de um </a:t>
            </a:r>
            <a:r>
              <a:rPr lang="en-US" sz="2300" b="0" i="0" u="none" strike="noStrike" cap="none" dirty="0" err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processo</a:t>
            </a:r>
            <a:r>
              <a:rPr lang="en-US" sz="2300" b="0" i="0" u="none" strike="noStrike" cap="none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manual,</a:t>
            </a:r>
            <a:endParaRPr dirty="0"/>
          </a:p>
          <a:p>
            <a:pPr marL="617538" marR="0" lvl="1" indent="-3429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Courier New" panose="02070309020205020404" pitchFamily="49" charset="0"/>
              <a:buChar char="o"/>
            </a:pPr>
            <a:r>
              <a:rPr lang="en-US" sz="2300" b="0" i="0" u="none" strike="noStrike" cap="none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Um </a:t>
            </a:r>
            <a:r>
              <a:rPr lang="en-US" sz="2300" b="0" i="0" u="none" strike="noStrike" cap="none" dirty="0" err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processo</a:t>
            </a:r>
            <a:r>
              <a:rPr lang="en-US" sz="2300" b="0" i="0" u="none" strike="noStrike" cap="none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no </a:t>
            </a:r>
            <a:r>
              <a:rPr lang="en-US" sz="2300" b="0" i="0" u="none" strike="noStrike" cap="none" dirty="0" err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caso</a:t>
            </a:r>
            <a:r>
              <a:rPr lang="en-US" sz="2300" b="0" i="0" u="none" strike="noStrike" cap="none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de um </a:t>
            </a:r>
            <a:r>
              <a:rPr lang="en-US" sz="2300" b="0" i="0" u="none" strike="noStrike" cap="none" dirty="0" err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sistema</a:t>
            </a:r>
            <a:r>
              <a:rPr lang="en-US" sz="2300" b="0" i="0" u="none" strike="noStrike" cap="none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300" b="0" i="0" u="none" strike="noStrike" cap="none" dirty="0" err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automatizado</a:t>
            </a:r>
            <a:r>
              <a:rPr lang="en-US" sz="2300" b="0" i="0" u="none" strike="noStrike" cap="none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300" b="0" i="0" u="none" strike="noStrike" cap="none" dirty="0" err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ou</a:t>
            </a:r>
            <a:endParaRPr dirty="0"/>
          </a:p>
          <a:p>
            <a:pPr marL="617538" marR="0" lvl="1" indent="-34290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748"/>
              <a:buFont typeface="Courier New" panose="02070309020205020404" pitchFamily="49" charset="0"/>
              <a:buChar char="o"/>
            </a:pPr>
            <a:r>
              <a:rPr lang="en-US" sz="2300" b="0" i="0" u="none" strike="noStrike" cap="none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Um </a:t>
            </a:r>
            <a:r>
              <a:rPr lang="en-US" sz="2300" b="0" i="0" u="none" strike="noStrike" cap="none" dirty="0" err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método</a:t>
            </a:r>
            <a:r>
              <a:rPr lang="en-US" sz="2300" b="0" i="0" u="none" strike="noStrike" cap="none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no </a:t>
            </a:r>
            <a:r>
              <a:rPr lang="en-US" sz="2300" b="0" i="0" u="none" strike="noStrike" cap="none" dirty="0" err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caso</a:t>
            </a:r>
            <a:r>
              <a:rPr lang="en-US" sz="2300" b="0" i="0" u="none" strike="noStrike" cap="none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de </a:t>
            </a:r>
            <a:r>
              <a:rPr lang="en-US" sz="2300" b="0" i="0" u="none" strike="noStrike" cap="none" dirty="0" err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descrição</a:t>
            </a:r>
            <a:r>
              <a:rPr lang="en-US" sz="2300" b="0" i="0" u="none" strike="noStrike" cap="none" dirty="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 de um outro </a:t>
            </a:r>
            <a:r>
              <a:rPr lang="en-US" sz="2300" b="0" i="0" u="none" strike="noStrike" cap="none" dirty="0" err="1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método</a:t>
            </a:r>
            <a:endParaRPr dirty="0"/>
          </a:p>
        </p:txBody>
      </p:sp>
      <p:sp>
        <p:nvSpPr>
          <p:cNvPr id="2" name="Google Shape;166;p2">
            <a:extLst>
              <a:ext uri="{FF2B5EF4-FFF2-40B4-BE49-F238E27FC236}">
                <a16:creationId xmlns:a16="http://schemas.microsoft.com/office/drawing/2014/main" id="{B7984FA8-BAD9-E41A-F8F9-70C0155A517E}"/>
              </a:ext>
            </a:extLst>
          </p:cNvPr>
          <p:cNvSpPr txBox="1"/>
          <p:nvPr/>
        </p:nvSpPr>
        <p:spPr>
          <a:xfrm>
            <a:off x="2286000" y="6609882"/>
            <a:ext cx="6858000" cy="24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</a:pPr>
            <a:r>
              <a:rPr lang="pt-BR" sz="10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Emmanoel Monteiro de Sousa Junior - emmanoeljr@gmail.com</a:t>
            </a:r>
          </a:p>
          <a:p>
            <a:pPr marL="273050" marR="0" lvl="0" indent="-273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</a:pPr>
            <a:endParaRPr lang="pt-BR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Bookman Old Style"/>
              <a:buNone/>
            </a:pPr>
            <a:r>
              <a:rPr lang="en-US" sz="3200" b="1" i="0" u="none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Diagrama de Atividades</a:t>
            </a:r>
            <a:endParaRPr/>
          </a:p>
        </p:txBody>
      </p:sp>
      <p:pic>
        <p:nvPicPr>
          <p:cNvPr id="218" name="Google Shape;218;p8"/>
          <p:cNvPicPr preferRelativeResize="0"/>
          <p:nvPr/>
        </p:nvPicPr>
        <p:blipFill rotWithShape="1">
          <a:blip r:embed="rId3">
            <a:alphaModFix/>
          </a:blip>
          <a:srcRect t="19505" r="37973" b="17101"/>
          <a:stretch/>
        </p:blipFill>
        <p:spPr>
          <a:xfrm>
            <a:off x="2705100" y="2921560"/>
            <a:ext cx="37338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8"/>
          <p:cNvSpPr txBox="1"/>
          <p:nvPr/>
        </p:nvSpPr>
        <p:spPr>
          <a:xfrm>
            <a:off x="628650" y="1945249"/>
            <a:ext cx="55499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ATIVIDADE – </a:t>
            </a:r>
            <a:r>
              <a:rPr lang="pt-BR" sz="2400" b="1" i="0" u="none" noProof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Representação gráfica</a:t>
            </a:r>
            <a:endParaRPr dirty="0"/>
          </a:p>
        </p:txBody>
      </p:sp>
      <p:sp>
        <p:nvSpPr>
          <p:cNvPr id="2" name="Google Shape;166;p2">
            <a:extLst>
              <a:ext uri="{FF2B5EF4-FFF2-40B4-BE49-F238E27FC236}">
                <a16:creationId xmlns:a16="http://schemas.microsoft.com/office/drawing/2014/main" id="{9F81A769-FC18-13BA-5288-B9C08FF0269B}"/>
              </a:ext>
            </a:extLst>
          </p:cNvPr>
          <p:cNvSpPr txBox="1"/>
          <p:nvPr/>
        </p:nvSpPr>
        <p:spPr>
          <a:xfrm>
            <a:off x="2286000" y="6609882"/>
            <a:ext cx="6858000" cy="24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</a:pPr>
            <a:r>
              <a:rPr lang="pt-BR" sz="10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Emmanoel Monteiro de Sousa Junior - emmanoeljr@gmail.com</a:t>
            </a:r>
          </a:p>
          <a:p>
            <a:pPr marL="273050" marR="0" lvl="0" indent="-273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</a:pPr>
            <a:endParaRPr lang="pt-BR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Bookman Old Style"/>
              <a:buNone/>
            </a:pPr>
            <a:r>
              <a:rPr lang="en-US" sz="3200" b="1" i="0" u="none">
                <a:solidFill>
                  <a:srgbClr val="00206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Diagrama de Atividades</a:t>
            </a:r>
            <a:endParaRPr/>
          </a:p>
        </p:txBody>
      </p:sp>
      <p:sp>
        <p:nvSpPr>
          <p:cNvPr id="227" name="Google Shape;227;p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r>
              <a:rPr lang="en-US" sz="2600" b="1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DECISÃO</a:t>
            </a:r>
            <a:endParaRPr dirty="0"/>
          </a:p>
          <a:p>
            <a:pPr marL="273050" marR="0" lvl="0" indent="-27305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76"/>
              <a:buFont typeface="Noto Sans Symbols"/>
              <a:buNone/>
            </a:pPr>
            <a:endParaRPr sz="2600" b="0" i="0" u="none" dirty="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1976"/>
            </a:pP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Decisão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é um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recurso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utilizado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para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controlar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desvios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no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fluxo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controle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 um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diagrama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atividade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dirty="0"/>
          </a:p>
          <a:p>
            <a:pPr algn="just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ts val="1976"/>
            </a:pP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Ele é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composto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de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condições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booleanas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e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cada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condição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quando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satisfeita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dispara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uma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transição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600" b="0" i="0" u="none" dirty="0" err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correspondente</a:t>
            </a:r>
            <a:r>
              <a:rPr lang="en-US" sz="26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 dirty="0"/>
          </a:p>
        </p:txBody>
      </p:sp>
      <p:sp>
        <p:nvSpPr>
          <p:cNvPr id="2" name="Google Shape;166;p2">
            <a:extLst>
              <a:ext uri="{FF2B5EF4-FFF2-40B4-BE49-F238E27FC236}">
                <a16:creationId xmlns:a16="http://schemas.microsoft.com/office/drawing/2014/main" id="{CC77261C-A482-6185-A7CF-6FB40281EA30}"/>
              </a:ext>
            </a:extLst>
          </p:cNvPr>
          <p:cNvSpPr txBox="1"/>
          <p:nvPr/>
        </p:nvSpPr>
        <p:spPr>
          <a:xfrm>
            <a:off x="2286000" y="6609882"/>
            <a:ext cx="6858000" cy="248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3050" marR="0" lvl="0" indent="-273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</a:pPr>
            <a:r>
              <a:rPr lang="pt-BR" sz="1000" b="0" i="0" u="none" dirty="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Emmanoel Monteiro de Sousa Junior - emmanoeljr@gmail.com</a:t>
            </a:r>
          </a:p>
          <a:p>
            <a:pPr marL="273050" marR="0" lvl="0" indent="-27305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ill Sans"/>
              <a:buNone/>
            </a:pPr>
            <a:endParaRPr lang="pt-BR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4_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6_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7_Origem">
  <a:themeElements>
    <a:clrScheme name="Origem">
      <a:dk1>
        <a:srgbClr val="000000"/>
      </a:dk1>
      <a:lt1>
        <a:srgbClr val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1068</Words>
  <Application>Microsoft Office PowerPoint</Application>
  <PresentationFormat>Apresentação na tela (4:3)</PresentationFormat>
  <Paragraphs>172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7</vt:i4>
      </vt:variant>
      <vt:variant>
        <vt:lpstr>Títulos de slides</vt:lpstr>
      </vt:variant>
      <vt:variant>
        <vt:i4>22</vt:i4>
      </vt:variant>
    </vt:vector>
  </HeadingPairs>
  <TitlesOfParts>
    <vt:vector size="37" baseType="lpstr">
      <vt:lpstr>Arial</vt:lpstr>
      <vt:lpstr>Noto Sans Symbols</vt:lpstr>
      <vt:lpstr>Bookman Old Style</vt:lpstr>
      <vt:lpstr>Calibri</vt:lpstr>
      <vt:lpstr>Trebuchet MS</vt:lpstr>
      <vt:lpstr>Courier New</vt:lpstr>
      <vt:lpstr>Gill Sans</vt:lpstr>
      <vt:lpstr>Calibri Light</vt:lpstr>
      <vt:lpstr>2_Origem</vt:lpstr>
      <vt:lpstr>3_Origem</vt:lpstr>
      <vt:lpstr>4_Origem</vt:lpstr>
      <vt:lpstr>5_Origem</vt:lpstr>
      <vt:lpstr>6_Origem</vt:lpstr>
      <vt:lpstr>7_Origem</vt:lpstr>
      <vt:lpstr>Tema do Office</vt:lpstr>
      <vt:lpstr>Diagrama de Atividades</vt:lpstr>
      <vt:lpstr>Diagrama de Atividades</vt:lpstr>
      <vt:lpstr>Diagrama de Atividades</vt:lpstr>
      <vt:lpstr>Diagrama de Atividades</vt:lpstr>
      <vt:lpstr>Diagrama de Atividades</vt:lpstr>
      <vt:lpstr>Diagrama de Atividades</vt:lpstr>
      <vt:lpstr>Diagrama de Atividades</vt:lpstr>
      <vt:lpstr>Diagrama de Atividades</vt:lpstr>
      <vt:lpstr>Diagrama de Atividades</vt:lpstr>
      <vt:lpstr>Diagrama de Atividades</vt:lpstr>
      <vt:lpstr>Diagrama de Atividades</vt:lpstr>
      <vt:lpstr>Diagrama de Atividades</vt:lpstr>
      <vt:lpstr>Diagrama de Atividades</vt:lpstr>
      <vt:lpstr>Diagrama de Atividades</vt:lpstr>
      <vt:lpstr>Diagrama de Atividades</vt:lpstr>
      <vt:lpstr>Diagrama de Atividades</vt:lpstr>
      <vt:lpstr>Diagrama de Atividades</vt:lpstr>
      <vt:lpstr>Diagrama de Atividades</vt:lpstr>
      <vt:lpstr>Diagrama de  Atividades</vt:lpstr>
      <vt:lpstr>Apresentação do PowerPoint</vt:lpstr>
      <vt:lpstr>Diagrama de Atividades</vt:lpstr>
      <vt:lpstr>Diagrama de Atividades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Rosemary</dc:creator>
  <cp:lastModifiedBy>Emmanoel Monteiro</cp:lastModifiedBy>
  <cp:revision>3</cp:revision>
  <dcterms:created xsi:type="dcterms:W3CDTF">2009-11-12T14:18:54Z</dcterms:created>
  <dcterms:modified xsi:type="dcterms:W3CDTF">2025-05-26T22:01:48Z</dcterms:modified>
</cp:coreProperties>
</file>