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505" r:id="rId6"/>
    <p:sldId id="507" r:id="rId7"/>
    <p:sldId id="508" r:id="rId8"/>
    <p:sldId id="509" r:id="rId9"/>
    <p:sldId id="510" r:id="rId10"/>
    <p:sldId id="511" r:id="rId11"/>
    <p:sldId id="503" r:id="rId12"/>
    <p:sldId id="504" r:id="rId13"/>
    <p:sldId id="506" r:id="rId14"/>
    <p:sldId id="398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31/03/2025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31/03/2025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D450A-AC0B-B647-A4B5-60EA0D021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6D0E43E-3F90-0DDF-6DBA-9FF85217C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3384C9E-B24B-2081-3238-962E167A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90A828B-23B6-1462-A7DD-50D5D005F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446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ECA92-7360-4E4B-5066-01F1A646A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E578ABE-A174-3224-1899-52EEE7EFC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C6491F9-EEFF-A175-8C20-284905F9B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482DB2E-1B3F-B75D-9539-E02A2CE31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889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ED2DC-B95C-1BB6-BF63-8644BB41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92A03DA-92A3-034C-563B-44580AF1B3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D0D0E81-6C5D-CA25-EF7B-12AAC3D13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3DB1580-6FA0-5605-841B-A806D26A7E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21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6FFCD-C54F-30DF-D1B7-D800BCD0A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768E65A-58EB-276B-B1AD-DB84A5B21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7E816CC-CA4C-090D-41F7-B6ABCA3D9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75A2AA2-C46C-11C6-59B1-1561A026A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45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97951-6D5D-27A1-3302-B639E212F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715216A-7FC2-E956-2DE6-00691864D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438A7FA-AA73-E98D-25D7-702013B90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F585EC0-B02B-1413-C626-1A15079D7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2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38C1A-B60A-4CE7-0014-14E3DF582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09155D6-C871-4106-8A66-F72AFCEC5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804D0C1-E6F3-E30C-735F-5AE3D3B1B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B0F8D6D-77B3-79AC-E9C8-11FE3B86B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75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58B59-B0DF-36CE-4DFA-778F0377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D2505D3-33DF-D2EF-37CA-3F3E456C9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FD6D710-58E8-01E5-B10E-97FE7349C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673E919-3072-CCE8-6B3F-589B0C3E8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4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6D73-7A7E-FB74-CB32-E4C398C70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0A8B27C-6F34-3204-4FEB-611103954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77D1FA9-A763-FB3C-8FED-6ED395A8C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F223B84-DC0B-D8F2-07B1-F17E29554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941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37E52-EBB6-74AF-9F91-2D7699B05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A93A37A-AE1A-204B-3531-E62A17988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DE8E3EB-E1AC-82A5-C124-7A4AFC525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8BE59C8-CB68-538A-99AD-9B7488B35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8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735" y="1905249"/>
            <a:ext cx="5295169" cy="169014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2800" dirty="0"/>
              <a:t>ARQUITETURA DE SOFTWARE: </a:t>
            </a:r>
            <a:br>
              <a:rPr lang="pt-BR" sz="2800" dirty="0"/>
            </a:br>
            <a:r>
              <a:rPr lang="pt-BR" sz="2800" dirty="0">
                <a:solidFill>
                  <a:srgbClr val="0070C0"/>
                </a:solidFill>
              </a:rPr>
              <a:t>Diagrama de Implementação</a:t>
            </a:r>
            <a:endParaRPr lang="pt-BR" sz="2800" b="0" dirty="0">
              <a:solidFill>
                <a:srgbClr val="0070C0"/>
              </a:solidFill>
            </a:endParaRPr>
          </a:p>
        </p:txBody>
      </p:sp>
      <p:pic>
        <p:nvPicPr>
          <p:cNvPr id="1026" name="Picture 2" descr="Comunicado | UNINASSAU">
            <a:extLst>
              <a:ext uri="{FF2B5EF4-FFF2-40B4-BE49-F238E27FC236}">
                <a16:creationId xmlns:a16="http://schemas.microsoft.com/office/drawing/2014/main" id="{0BE46C83-2E5C-BDEC-878E-105A066B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73" y="2160743"/>
            <a:ext cx="3464841" cy="13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D9540F-1B58-3BCE-1A74-A791FFA2A1CE}"/>
              </a:ext>
            </a:extLst>
          </p:cNvPr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Prof.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MSc</a:t>
            </a:r>
            <a:r>
              <a:rPr lang="pt-BR" b="1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Emmanoel Monteiro S. Junior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ED1A9-3236-0F2E-B90F-F883995EA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A6A23E-0AE1-6E6E-FD66-36B50652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Modelos de  Arquitetura de Software </a:t>
            </a:r>
            <a:r>
              <a:rPr lang="pt-BR" sz="3200" dirty="0" err="1">
                <a:solidFill>
                  <a:schemeClr val="accent3">
                    <a:lumMod val="50000"/>
                  </a:schemeClr>
                </a:solidFill>
              </a:rPr>
              <a:t>Backend</a:t>
            </a:r>
            <a:br>
              <a:rPr lang="pt-BR" sz="32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200" b="0" dirty="0">
                <a:solidFill>
                  <a:srgbClr val="0070C0"/>
                </a:solidFill>
              </a:rPr>
              <a:t>Arquitetura </a:t>
            </a:r>
            <a:r>
              <a:rPr lang="pt-BR" sz="3200" b="0" dirty="0" err="1">
                <a:solidFill>
                  <a:srgbClr val="0070C0"/>
                </a:solidFill>
              </a:rPr>
              <a:t>Hexagon</a:t>
            </a:r>
            <a:r>
              <a:rPr lang="pt-BR" sz="3200" b="0" dirty="0">
                <a:solidFill>
                  <a:srgbClr val="0070C0"/>
                </a:solidFill>
              </a:rPr>
              <a:t> (Ports </a:t>
            </a:r>
            <a:r>
              <a:rPr lang="pt-BR" sz="3200" b="0" dirty="0" err="1">
                <a:solidFill>
                  <a:srgbClr val="0070C0"/>
                </a:solidFill>
              </a:rPr>
              <a:t>and</a:t>
            </a:r>
            <a:r>
              <a:rPr lang="pt-BR" sz="3200" b="0" dirty="0">
                <a:solidFill>
                  <a:srgbClr val="0070C0"/>
                </a:solidFill>
              </a:rPr>
              <a:t> </a:t>
            </a:r>
            <a:r>
              <a:rPr lang="pt-BR" sz="3200" b="0" dirty="0" err="1">
                <a:solidFill>
                  <a:srgbClr val="0070C0"/>
                </a:solidFill>
              </a:rPr>
              <a:t>Adapters</a:t>
            </a:r>
            <a:r>
              <a:rPr lang="pt-BR" sz="3200" b="0" dirty="0">
                <a:solidFill>
                  <a:srgbClr val="0070C0"/>
                </a:solidFill>
              </a:rPr>
              <a:t>) (2005)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18AFCC5A-A238-9A32-F66C-21EA9C37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947ED3B-6795-BC12-9D12-1CE0C9FAF5D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6EF9E3-0F33-3205-1274-54CBF14087FA}"/>
              </a:ext>
            </a:extLst>
          </p:cNvPr>
          <p:cNvSpPr txBox="1"/>
          <p:nvPr/>
        </p:nvSpPr>
        <p:spPr>
          <a:xfrm>
            <a:off x="484177" y="2296497"/>
            <a:ext cx="10779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Hexagon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ou Ports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and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Adapters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visa modularidade e flexibilidade. O núcleo central (hexágono) representa a lógica de negócios independente de dependências externas. Adaptadores conectam o núcleo ao mundo externo, possibilitando a troca fácil de componentes sem afetar o núcleo.</a:t>
            </a:r>
          </a:p>
        </p:txBody>
      </p:sp>
      <p:pic>
        <p:nvPicPr>
          <p:cNvPr id="3074" name="Picture 2" descr="Caderno Sergio TabordaArquiteturas Planas: Clean, Onion e Hexagonal -  Sergio Taborda | Code Design World - Aprenda design e arquitetura de código">
            <a:extLst>
              <a:ext uri="{FF2B5EF4-FFF2-40B4-BE49-F238E27FC236}">
                <a16:creationId xmlns:a16="http://schemas.microsoft.com/office/drawing/2014/main" id="{5CD2E6D2-5629-1249-A4EB-2AC28A2F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3219827"/>
            <a:ext cx="3602614" cy="35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xagonal Architecture with Go and Google Wire | by Tom Dickinson, PhD |  Medium">
            <a:extLst>
              <a:ext uri="{FF2B5EF4-FFF2-40B4-BE49-F238E27FC236}">
                <a16:creationId xmlns:a16="http://schemas.microsoft.com/office/drawing/2014/main" id="{5477B006-4B74-43CC-0C24-A17D0BEF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30" y="3337765"/>
            <a:ext cx="3814762" cy="33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Prof. </a:t>
            </a:r>
            <a:r>
              <a:rPr lang="pt-BR" dirty="0" err="1">
                <a:solidFill>
                  <a:schemeClr val="bg1"/>
                </a:solidFill>
              </a:rPr>
              <a:t>MSc</a:t>
            </a:r>
            <a:r>
              <a:rPr lang="pt-BR" dirty="0">
                <a:solidFill>
                  <a:schemeClr val="bg1"/>
                </a:solidFill>
              </a:rPr>
              <a:t>. Emmanoel Monteiro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emmanoeljr@gmail.com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@emmanoelmonteiro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F216D-9D14-DEA0-DD3E-35EF1D547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Diagramas UML: O que são? Conheça os 14 tipos">
            <a:extLst>
              <a:ext uri="{FF2B5EF4-FFF2-40B4-BE49-F238E27FC236}">
                <a16:creationId xmlns:a16="http://schemas.microsoft.com/office/drawing/2014/main" id="{EBEBFEF4-EE56-6C6C-ED94-EB9DA8965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370" y="2952077"/>
            <a:ext cx="4830452" cy="311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EFCC382-79DA-9804-83B9-56A798DE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Diagrama de Implementação</a:t>
            </a:r>
            <a:endParaRPr lang="pt-BR" sz="3200" b="0" dirty="0">
              <a:solidFill>
                <a:srgbClr val="0070C0"/>
              </a:solidFill>
            </a:endParaRP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4A9B31B4-ABB2-9E30-F9DB-5E63A86F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1F1B7A1-9503-4043-655D-BFA3F4352352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6B4A3A-117C-E25D-8236-451962952647}"/>
              </a:ext>
            </a:extLst>
          </p:cNvPr>
          <p:cNvSpPr txBox="1"/>
          <p:nvPr/>
        </p:nvSpPr>
        <p:spPr>
          <a:xfrm>
            <a:off x="484178" y="2296497"/>
            <a:ext cx="65677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Um diagrama de implantação exibe os locais dos componentes e artefatos dentro do sistema implantado. Ele descreve a organização das peças e dos artefatos do sistema.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 objetivo do diagrama de implantação é visualizar os componentes de hardware do sistema. Os caminhos de comunicação e os locais dos arquivos de software que serão executados nesse hardware.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Neste tipo de diagrama UML, os nós representam recursos físicos ou virtuais. Por outro lado, as conexões exibem a implantação de objetos em nós e artefatos mostram elementos de software. Há dois tipos de nós: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Nó de contexto de tempo de execução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Nós de máquina</a:t>
            </a:r>
          </a:p>
        </p:txBody>
      </p:sp>
    </p:spTree>
    <p:extLst>
      <p:ext uri="{BB962C8B-B14F-4D97-AF65-F5344CB8AC3E}">
        <p14:creationId xmlns:p14="http://schemas.microsoft.com/office/powerpoint/2010/main" val="256856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E9FEF-F726-B60B-155C-18D3F8558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2BC25D2-D53B-05F9-DB2A-AF37AEDE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Diagrama de Implementação</a:t>
            </a:r>
            <a:endParaRPr lang="pt-BR" sz="3200" b="0" dirty="0">
              <a:solidFill>
                <a:srgbClr val="0070C0"/>
              </a:solidFill>
            </a:endParaRP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E1C937C-CA53-4BAB-B6D0-849A9198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DEAD1CC-8933-0A51-C8C4-4D7088DB0BAF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049CAB-B468-0769-335C-BCAAD81AD7BB}"/>
              </a:ext>
            </a:extLst>
          </p:cNvPr>
          <p:cNvSpPr txBox="1"/>
          <p:nvPr/>
        </p:nvSpPr>
        <p:spPr>
          <a:xfrm>
            <a:off x="484177" y="2296497"/>
            <a:ext cx="57365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Existem vários casos de implantação do sistema que podem ser representados usando os diagramas da UML como: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Apresentando a implantação de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micro-serviços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em um sistema baseado na nuvem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Mapeando a distribuição dos dispositivos IoT em uma rede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Mostrando como os componentes de um aplicativo web estão espalhados entre servidores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Esses diagramas oferecem suporte à alocação de recursos, monitoramento do sistema e design do sistema.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9D5498A-CB83-56B3-F617-950A6E550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87" y="1980437"/>
            <a:ext cx="4038023" cy="394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7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954F8-5175-7D25-D199-CA5B2BE66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BB870E9-DA76-BDC9-BBE4-7A9C26AA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Diagrama de Implementação</a:t>
            </a:r>
            <a:endParaRPr lang="pt-BR" sz="3200" b="0" dirty="0">
              <a:solidFill>
                <a:srgbClr val="0070C0"/>
              </a:solidFill>
            </a:endParaRP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C8FF5821-0EA0-8197-3E69-966FF5377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532067A-9C10-EF29-9F90-7CF7BE2C40C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4098" name="Picture 2" descr="Cap 3.6 Projetando sistemas com microsserviços - Manual do Arquiteto de  Software">
            <a:extLst>
              <a:ext uri="{FF2B5EF4-FFF2-40B4-BE49-F238E27FC236}">
                <a16:creationId xmlns:a16="http://schemas.microsoft.com/office/drawing/2014/main" id="{FFA8B31A-01B0-5E15-2F85-EEC80C32B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0" y="1922590"/>
            <a:ext cx="5421936" cy="468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4BBF42E-1178-6645-EC9D-23C3B279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564" y="1302326"/>
            <a:ext cx="4317076" cy="45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0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57334-28F9-A7E7-397B-0AB98A734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Os Exemplos de Diagrama de Implantação UML">
            <a:extLst>
              <a:ext uri="{FF2B5EF4-FFF2-40B4-BE49-F238E27FC236}">
                <a16:creationId xmlns:a16="http://schemas.microsoft.com/office/drawing/2014/main" id="{D301B946-F20E-2F79-ECD9-AFC61A199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96" y="1831865"/>
            <a:ext cx="6524667" cy="502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72CCD3C4-5565-9B18-72DF-EF3E91CBB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78" y="2372644"/>
            <a:ext cx="5411086" cy="44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B2E340F-9F13-1ACF-BB31-4EE7077F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Diagrama de Implementação</a:t>
            </a:r>
            <a:endParaRPr lang="pt-BR" sz="3200" b="0" dirty="0">
              <a:solidFill>
                <a:srgbClr val="0070C0"/>
              </a:solidFill>
            </a:endParaRP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792F84E9-F625-2700-93BF-96C05067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58815A-7C8F-4E48-B999-53F6567F997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129395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370A-CBB5-7C28-B08F-4115326F9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837CCAF-D8EE-BC40-9889-6A5D3F36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Diagrama de Implementação</a:t>
            </a:r>
            <a:endParaRPr lang="pt-BR" sz="3200" b="0" dirty="0">
              <a:solidFill>
                <a:srgbClr val="0070C0"/>
              </a:solidFill>
            </a:endParaRP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C7BC526A-CF49-B720-96C4-447AD7D1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CCFD3EA-8F92-6412-A1ED-AED6D2B5268A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7170" name="Picture 2" descr="Documento de Arquitetura · +Monitoria">
            <a:extLst>
              <a:ext uri="{FF2B5EF4-FFF2-40B4-BE49-F238E27FC236}">
                <a16:creationId xmlns:a16="http://schemas.microsoft.com/office/drawing/2014/main" id="{5E68F57B-9D00-29A5-2C01-B4446DE5E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21" y="1975529"/>
            <a:ext cx="6947179" cy="484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2AE33-C944-C21B-B9F5-9A1266447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2BD1FE4-7EAB-F478-F3FD-97B375AE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Diagrama de Implementação</a:t>
            </a:r>
            <a:endParaRPr lang="pt-BR" sz="3200" b="0" dirty="0">
              <a:solidFill>
                <a:srgbClr val="0070C0"/>
              </a:solidFill>
            </a:endParaRP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130BD85-BCC7-B433-B1BF-8A094DA3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47D977-691D-F2F7-E664-4D4003CED699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8194" name="Picture 2" descr="Padrão de gateway de API versus comunicação direta de cliente com  microsserviço - .NET | Microsoft Learn">
            <a:extLst>
              <a:ext uri="{FF2B5EF4-FFF2-40B4-BE49-F238E27FC236}">
                <a16:creationId xmlns:a16="http://schemas.microsoft.com/office/drawing/2014/main" id="{2BE42888-2641-2034-733A-25584395D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028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74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AF7AE-178A-DF21-19E4-7B67A9514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4A6DA4D-4BA4-970B-D99F-E6134E6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Modelos de  Arquitetura de Software </a:t>
            </a:r>
            <a:r>
              <a:rPr lang="pt-BR" sz="3200" dirty="0" err="1">
                <a:solidFill>
                  <a:schemeClr val="accent3">
                    <a:lumMod val="50000"/>
                  </a:schemeClr>
                </a:solidFill>
              </a:rPr>
              <a:t>Backend</a:t>
            </a:r>
            <a:br>
              <a:rPr lang="pt-BR" sz="32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200" b="0" dirty="0">
                <a:solidFill>
                  <a:srgbClr val="0070C0"/>
                </a:solidFill>
              </a:rPr>
              <a:t>Arquitetura N-</a:t>
            </a:r>
            <a:r>
              <a:rPr lang="pt-BR" sz="3200" b="0" dirty="0" err="1">
                <a:solidFill>
                  <a:srgbClr val="0070C0"/>
                </a:solidFill>
              </a:rPr>
              <a:t>Layered</a:t>
            </a:r>
            <a:r>
              <a:rPr lang="pt-BR" sz="3200" b="0" dirty="0">
                <a:solidFill>
                  <a:srgbClr val="0070C0"/>
                </a:solidFill>
              </a:rPr>
              <a:t> (2002)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8E6893E5-151A-13BB-2F10-619C8209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118799A-7F2D-5977-4AFE-2AE14AD2D99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FFAE4E-6130-FA5D-66DF-3C715B956EBD}"/>
              </a:ext>
            </a:extLst>
          </p:cNvPr>
          <p:cNvSpPr txBox="1"/>
          <p:nvPr/>
        </p:nvSpPr>
        <p:spPr>
          <a:xfrm>
            <a:off x="484177" y="2296497"/>
            <a:ext cx="10779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Para lidar com a crescente complexidade, a arquitetura em camadas (N-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Layered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), popularizada por Martin Fowler, emergiu. Dividindo o código em Camada de Interface (UI), Lógica de Negócios (BLL) e Acesso a Dados (DAL), promoveu modularidade, separação de preocupações e testabilidade. </a:t>
            </a:r>
          </a:p>
        </p:txBody>
      </p:sp>
      <p:pic>
        <p:nvPicPr>
          <p:cNvPr id="1026" name="Picture 2" descr="Layered (N-Layer) Architecture. In this article, we are going to talk… | by  Mehmet Ozkaya | Design Microservices Architecture with Patterns &amp;  Principles | Medium">
            <a:extLst>
              <a:ext uri="{FF2B5EF4-FFF2-40B4-BE49-F238E27FC236}">
                <a16:creationId xmlns:a16="http://schemas.microsoft.com/office/drawing/2014/main" id="{BDA77F8E-0BE7-BCC1-CE0E-EDA8D1E9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39" y="3347062"/>
            <a:ext cx="6392916" cy="331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Journey in Learning Domain-Driven-Design part2 (Layers and Hexagonal  Architecture) | by Ahmed Ibrahim | Medium">
            <a:extLst>
              <a:ext uri="{FF2B5EF4-FFF2-40B4-BE49-F238E27FC236}">
                <a16:creationId xmlns:a16="http://schemas.microsoft.com/office/drawing/2014/main" id="{43625FEB-5091-F4EB-4DF3-7C6BA3DE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2951018"/>
            <a:ext cx="2749695" cy="274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50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C9708-9BAB-AED7-22BF-2BBC1E465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9C34B22-BE40-3F92-02E3-517CCAE8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Modelos de  Arquitetura de Software </a:t>
            </a:r>
            <a:r>
              <a:rPr lang="pt-BR" sz="3200" dirty="0" err="1">
                <a:solidFill>
                  <a:schemeClr val="accent3">
                    <a:lumMod val="50000"/>
                  </a:schemeClr>
                </a:solidFill>
              </a:rPr>
              <a:t>Backend</a:t>
            </a:r>
            <a:br>
              <a:rPr lang="pt-BR" sz="32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200" b="0" dirty="0">
                <a:solidFill>
                  <a:srgbClr val="0070C0"/>
                </a:solidFill>
              </a:rPr>
              <a:t>Domain-</a:t>
            </a:r>
            <a:r>
              <a:rPr lang="pt-BR" sz="3200" b="0" dirty="0" err="1">
                <a:solidFill>
                  <a:srgbClr val="0070C0"/>
                </a:solidFill>
              </a:rPr>
              <a:t>Driven</a:t>
            </a:r>
            <a:r>
              <a:rPr lang="pt-BR" sz="3200" b="0" dirty="0">
                <a:solidFill>
                  <a:srgbClr val="0070C0"/>
                </a:solidFill>
              </a:rPr>
              <a:t> Design - DDD (2003) 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81B76B7-58D6-67B8-DB49-226D62778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93652B1-6CFE-74D0-2387-E0FAF59A267A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B78486-8260-CF1B-E14A-985A710BE78D}"/>
              </a:ext>
            </a:extLst>
          </p:cNvPr>
          <p:cNvSpPr txBox="1"/>
          <p:nvPr/>
        </p:nvSpPr>
        <p:spPr>
          <a:xfrm>
            <a:off x="484177" y="2296497"/>
            <a:ext cx="10779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 DDD de Eric Evans (2003) foi uma revolução, destacando a importância do Modelo de Domínio. Além das camadas tradicionais, introduziu Camada de Apresentação, Camada de Aplicação e Camada de Infraestrutura, proporcionando uma visão mais profunda do domínio e alinhando o design ao contexto de negócios.</a:t>
            </a:r>
          </a:p>
        </p:txBody>
      </p:sp>
      <p:pic>
        <p:nvPicPr>
          <p:cNvPr id="2050" name="Picture 2" descr="DDD Part 2: Tactical Domain-Driven Design | Vaadin">
            <a:extLst>
              <a:ext uri="{FF2B5EF4-FFF2-40B4-BE49-F238E27FC236}">
                <a16:creationId xmlns:a16="http://schemas.microsoft.com/office/drawing/2014/main" id="{910CBB96-0EA1-0FDA-B646-7A6495CFB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3295354"/>
            <a:ext cx="4698076" cy="346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DD — Domain-Driven Design. O que é? | by Flavio Ribeiro Lima | Medium">
            <a:extLst>
              <a:ext uri="{FF2B5EF4-FFF2-40B4-BE49-F238E27FC236}">
                <a16:creationId xmlns:a16="http://schemas.microsoft.com/office/drawing/2014/main" id="{5A83B023-FAD3-EF52-50C7-F012F09D6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20" y="3137566"/>
            <a:ext cx="5124017" cy="317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1373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{25515599-3913-4507-82B5-A81E73D57D88}tf78853419_win32</Template>
  <TotalTime>1105</TotalTime>
  <Words>543</Words>
  <Application>Microsoft Office PowerPoint</Application>
  <PresentationFormat>Widescreen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CIDFont+F1</vt:lpstr>
      <vt:lpstr>Franklin Gothic Book</vt:lpstr>
      <vt:lpstr>Franklin Gothic Demi</vt:lpstr>
      <vt:lpstr>Personalizado</vt:lpstr>
      <vt:lpstr>ARQUITETURA DE SOFTWARE:  Diagrama de Implementação</vt:lpstr>
      <vt:lpstr>Diagrama de Implementação</vt:lpstr>
      <vt:lpstr>Diagrama de Implementação</vt:lpstr>
      <vt:lpstr>Diagrama de Implementação</vt:lpstr>
      <vt:lpstr>Diagrama de Implementação</vt:lpstr>
      <vt:lpstr>Diagrama de Implementação</vt:lpstr>
      <vt:lpstr>Diagrama de Implementação</vt:lpstr>
      <vt:lpstr>Modelos de  Arquitetura de Software Backend Arquitetura N-Layered (2002)</vt:lpstr>
      <vt:lpstr>Modelos de  Arquitetura de Software Backend Domain-Driven Design - DDD (2003) </vt:lpstr>
      <vt:lpstr>Modelos de  Arquitetura de Software Backend Arquitetura Hexagon (Ports and Adapters) (2005)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Emmanoel Monteiro de Sousa Junior</dc:creator>
  <cp:lastModifiedBy>Emmanoel Monteiro</cp:lastModifiedBy>
  <cp:revision>75</cp:revision>
  <dcterms:created xsi:type="dcterms:W3CDTF">2024-11-06T17:53:21Z</dcterms:created>
  <dcterms:modified xsi:type="dcterms:W3CDTF">2025-03-31T17:06:09Z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