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9"/>
  </p:notesMasterIdLst>
  <p:handoutMasterIdLst>
    <p:handoutMasterId r:id="rId20"/>
  </p:handoutMasterIdLst>
  <p:sldIdLst>
    <p:sldId id="410" r:id="rId5"/>
    <p:sldId id="383" r:id="rId6"/>
    <p:sldId id="409" r:id="rId7"/>
    <p:sldId id="411" r:id="rId8"/>
    <p:sldId id="422" r:id="rId9"/>
    <p:sldId id="423" r:id="rId10"/>
    <p:sldId id="418" r:id="rId11"/>
    <p:sldId id="424" r:id="rId12"/>
    <p:sldId id="425" r:id="rId13"/>
    <p:sldId id="426" r:id="rId14"/>
    <p:sldId id="427" r:id="rId15"/>
    <p:sldId id="428" r:id="rId16"/>
    <p:sldId id="429" r:id="rId17"/>
    <p:sldId id="398" r:id="rId18"/>
  </p:sldIdLst>
  <p:sldSz cx="12192000" cy="6858000"/>
  <p:notesSz cx="6858000" cy="9144000"/>
  <p:defaultTextStyle>
    <a:defPPr rtl="0">
      <a:defRPr lang="pt-BR"/>
    </a:defPPr>
    <a:lvl1pPr marL="0" algn="l" defTabSz="914400" rtl="0" eaLnBrk="1" latinLnBrk="0" hangingPunct="1">
      <a:defRPr lang="pt-BR" sz="1800" kern="1200">
        <a:solidFill>
          <a:schemeClr val="tx1"/>
        </a:solidFill>
        <a:latin typeface="+mn-lt"/>
        <a:ea typeface="+mn-ea"/>
        <a:cs typeface="+mn-cs"/>
      </a:defRPr>
    </a:lvl1pPr>
    <a:lvl2pPr marL="457200" algn="l" defTabSz="914400" rtl="0" eaLnBrk="1" latinLnBrk="0" hangingPunct="1">
      <a:defRPr lang="pt-BR" sz="1800" kern="1200">
        <a:solidFill>
          <a:schemeClr val="tx1"/>
        </a:solidFill>
        <a:latin typeface="+mn-lt"/>
        <a:ea typeface="+mn-ea"/>
        <a:cs typeface="+mn-cs"/>
      </a:defRPr>
    </a:lvl2pPr>
    <a:lvl3pPr marL="914400" algn="l" defTabSz="914400" rtl="0" eaLnBrk="1" latinLnBrk="0" hangingPunct="1">
      <a:defRPr lang="pt-BR" sz="1800" kern="1200">
        <a:solidFill>
          <a:schemeClr val="tx1"/>
        </a:solidFill>
        <a:latin typeface="+mn-lt"/>
        <a:ea typeface="+mn-ea"/>
        <a:cs typeface="+mn-cs"/>
      </a:defRPr>
    </a:lvl3pPr>
    <a:lvl4pPr marL="1371600" algn="l" defTabSz="914400" rtl="0" eaLnBrk="1" latinLnBrk="0" hangingPunct="1">
      <a:defRPr lang="pt-BR" sz="1800" kern="1200">
        <a:solidFill>
          <a:schemeClr val="tx1"/>
        </a:solidFill>
        <a:latin typeface="+mn-lt"/>
        <a:ea typeface="+mn-ea"/>
        <a:cs typeface="+mn-cs"/>
      </a:defRPr>
    </a:lvl4pPr>
    <a:lvl5pPr marL="1828800" algn="l" defTabSz="914400" rtl="0" eaLnBrk="1" latinLnBrk="0" hangingPunct="1">
      <a:defRPr lang="pt-BR" sz="1800" kern="1200">
        <a:solidFill>
          <a:schemeClr val="tx1"/>
        </a:solidFill>
        <a:latin typeface="+mn-lt"/>
        <a:ea typeface="+mn-ea"/>
        <a:cs typeface="+mn-cs"/>
      </a:defRPr>
    </a:lvl5pPr>
    <a:lvl6pPr marL="2286000" algn="l" defTabSz="914400" rtl="0" eaLnBrk="1" latinLnBrk="0" hangingPunct="1">
      <a:defRPr lang="pt-BR" sz="1800" kern="1200">
        <a:solidFill>
          <a:schemeClr val="tx1"/>
        </a:solidFill>
        <a:latin typeface="+mn-lt"/>
        <a:ea typeface="+mn-ea"/>
        <a:cs typeface="+mn-cs"/>
      </a:defRPr>
    </a:lvl6pPr>
    <a:lvl7pPr marL="2743200" algn="l" defTabSz="914400" rtl="0" eaLnBrk="1" latinLnBrk="0" hangingPunct="1">
      <a:defRPr lang="pt-BR" sz="1800" kern="1200">
        <a:solidFill>
          <a:schemeClr val="tx1"/>
        </a:solidFill>
        <a:latin typeface="+mn-lt"/>
        <a:ea typeface="+mn-ea"/>
        <a:cs typeface="+mn-cs"/>
      </a:defRPr>
    </a:lvl7pPr>
    <a:lvl8pPr marL="3200400" algn="l" defTabSz="914400" rtl="0" eaLnBrk="1" latinLnBrk="0" hangingPunct="1">
      <a:defRPr lang="pt-BR" sz="1800" kern="1200">
        <a:solidFill>
          <a:schemeClr val="tx1"/>
        </a:solidFill>
        <a:latin typeface="+mn-lt"/>
        <a:ea typeface="+mn-ea"/>
        <a:cs typeface="+mn-cs"/>
      </a:defRPr>
    </a:lvl8pPr>
    <a:lvl9pPr marL="3657600" algn="l" defTabSz="914400" rtl="0" eaLnBrk="1" latinLnBrk="0" hangingPunct="1">
      <a:defRPr lang="pt-B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6327" autoAdjust="0"/>
  </p:normalViewPr>
  <p:slideViewPr>
    <p:cSldViewPr snapToGrid="0">
      <p:cViewPr varScale="1">
        <p:scale>
          <a:sx n="70" d="100"/>
          <a:sy n="70" d="100"/>
        </p:scale>
        <p:origin x="738" y="60"/>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80" d="100"/>
        <a:sy n="80" d="100"/>
      </p:scale>
      <p:origin x="0" y="0"/>
    </p:cViewPr>
  </p:sorterViewPr>
  <p:notesViewPr>
    <p:cSldViewPr snapToGrid="0" showGuides="1">
      <p:cViewPr varScale="1">
        <p:scale>
          <a:sx n="82" d="100"/>
          <a:sy n="82" d="100"/>
        </p:scale>
        <p:origin x="3942"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Espaço Reservado para Data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pt-BR" sz="1200"/>
            </a:lvl1pPr>
          </a:lstStyle>
          <a:p>
            <a:pPr rtl="0"/>
            <a:fld id="{2F41AB2A-FCB0-449C-94A2-E3FFDC5F192E}" type="datetime1">
              <a:rPr lang="pt-BR" smtClean="0"/>
              <a:t>11/02/2025</a:t>
            </a:fld>
            <a:endParaRPr lang="pt-BR" dirty="0"/>
          </a:p>
        </p:txBody>
      </p:sp>
      <p:sp>
        <p:nvSpPr>
          <p:cNvPr id="6" name="Espaço Reservado para o Número do Slide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pt-BR" sz="1200"/>
            </a:lvl1pPr>
          </a:lstStyle>
          <a:p>
            <a:pPr rtl="0"/>
            <a:fld id="{E2C230DF-5933-439D-898F-38E9AC9BA688}" type="slidenum">
              <a:rPr lang="pt-BR" smtClean="0"/>
              <a:t>‹nº›</a:t>
            </a:fld>
            <a:endParaRPr lang="pt-BR" dirty="0"/>
          </a:p>
        </p:txBody>
      </p:sp>
      <p:sp>
        <p:nvSpPr>
          <p:cNvPr id="7" name="Espaço Reservado para Rodapé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pt-BR" sz="1200"/>
            </a:lvl1pPr>
          </a:lstStyle>
          <a:p>
            <a:pPr rtl="0"/>
            <a:endParaRPr lang="pt-BR" dirty="0"/>
          </a:p>
        </p:txBody>
      </p:sp>
      <p:sp>
        <p:nvSpPr>
          <p:cNvPr id="8" name="Espaço Reservado para Cabeçalho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pt-BR" sz="1200"/>
            </a:lvl1pPr>
          </a:lstStyle>
          <a:p>
            <a:pPr rtl="0"/>
            <a:endParaRPr lang="pt-BR"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pt-BR" sz="1200"/>
            </a:lvl1pPr>
          </a:lstStyle>
          <a:p>
            <a:pPr rtl="0"/>
            <a:endParaRPr lang="pt-BR" dirty="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pt-BR" sz="1200"/>
            </a:lvl1pPr>
          </a:lstStyle>
          <a:p>
            <a:fld id="{6F315709-B4D1-47A8-A516-AEABF47ED22D}" type="datetime1">
              <a:rPr lang="pt-BR" smtClean="0"/>
              <a:pPr/>
              <a:t>11/02/2025</a:t>
            </a:fld>
            <a:endParaRPr lang="pt-BR" dirty="0"/>
          </a:p>
        </p:txBody>
      </p:sp>
      <p:sp>
        <p:nvSpPr>
          <p:cNvPr id="4" name="Espaço Reservado para Imagem do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pt-BR"/>
            </a:defPPr>
          </a:lstStyle>
          <a:p>
            <a:pPr rtl="0"/>
            <a:endParaRPr lang="pt-BR" dirty="0"/>
          </a:p>
        </p:txBody>
      </p:sp>
      <p:sp>
        <p:nvSpPr>
          <p:cNvPr id="5" name="Espaço Reservado para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pt-BR"/>
            </a:defPPr>
          </a:lstStyle>
          <a:p>
            <a:pPr lvl="0" rtl="0"/>
            <a:r>
              <a:rPr lang="pt-BR"/>
              <a:t>Clique para editar o texto Mestre</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pt-BR" sz="1200"/>
            </a:lvl1pPr>
          </a:lstStyle>
          <a:p>
            <a:pPr rtl="0"/>
            <a:endParaRPr lang="pt-BR" dirty="0"/>
          </a:p>
        </p:txBody>
      </p:sp>
      <p:sp>
        <p:nvSpPr>
          <p:cNvPr id="7" name="Espaço Reservado para o Número do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pt-BR" sz="1200"/>
            </a:lvl1pPr>
          </a:lstStyle>
          <a:p>
            <a:pPr rtl="0"/>
            <a:fld id="{A89C7E07-3C67-C64C-8DA0-0404F6303970}" type="slidenum">
              <a:rPr lang="pt-BR" smtClean="0"/>
              <a:t>‹nº›</a:t>
            </a:fld>
            <a:endParaRPr lang="pt-BR"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lang="pt-BR" sz="1200" kern="1200">
        <a:solidFill>
          <a:schemeClr val="tx1"/>
        </a:solidFill>
        <a:latin typeface="+mn-lt"/>
        <a:ea typeface="+mn-ea"/>
        <a:cs typeface="+mn-cs"/>
      </a:defRPr>
    </a:lvl1pPr>
    <a:lvl2pPr marL="457200" algn="l" defTabSz="914400" rtl="0" eaLnBrk="1" latinLnBrk="0" hangingPunct="1">
      <a:defRPr lang="pt-BR" sz="1200" kern="1200">
        <a:solidFill>
          <a:schemeClr val="tx1"/>
        </a:solidFill>
        <a:latin typeface="+mn-lt"/>
        <a:ea typeface="+mn-ea"/>
        <a:cs typeface="+mn-cs"/>
      </a:defRPr>
    </a:lvl2pPr>
    <a:lvl3pPr marL="914400" algn="l" defTabSz="914400" rtl="0" eaLnBrk="1" latinLnBrk="0" hangingPunct="1">
      <a:defRPr lang="pt-BR" sz="1200" kern="1200">
        <a:solidFill>
          <a:schemeClr val="tx1"/>
        </a:solidFill>
        <a:latin typeface="+mn-lt"/>
        <a:ea typeface="+mn-ea"/>
        <a:cs typeface="+mn-cs"/>
      </a:defRPr>
    </a:lvl3pPr>
    <a:lvl4pPr marL="1371600" algn="l" defTabSz="914400" rtl="0" eaLnBrk="1" latinLnBrk="0" hangingPunct="1">
      <a:defRPr lang="pt-BR" sz="1200" kern="1200">
        <a:solidFill>
          <a:schemeClr val="tx1"/>
        </a:solidFill>
        <a:latin typeface="+mn-lt"/>
        <a:ea typeface="+mn-ea"/>
        <a:cs typeface="+mn-cs"/>
      </a:defRPr>
    </a:lvl4pPr>
    <a:lvl5pPr marL="1828800" algn="l" defTabSz="914400" rtl="0" eaLnBrk="1" latinLnBrk="0" hangingPunct="1">
      <a:defRPr lang="pt-BR" sz="1200" kern="1200">
        <a:solidFill>
          <a:schemeClr val="tx1"/>
        </a:solidFill>
        <a:latin typeface="+mn-lt"/>
        <a:ea typeface="+mn-ea"/>
        <a:cs typeface="+mn-cs"/>
      </a:defRPr>
    </a:lvl5pPr>
    <a:lvl6pPr marL="2286000" algn="l" defTabSz="914400" rtl="0" eaLnBrk="1" latinLnBrk="0" hangingPunct="1">
      <a:defRPr lang="pt-BR" sz="1200" kern="1200">
        <a:solidFill>
          <a:schemeClr val="tx1"/>
        </a:solidFill>
        <a:latin typeface="+mn-lt"/>
        <a:ea typeface="+mn-ea"/>
        <a:cs typeface="+mn-cs"/>
      </a:defRPr>
    </a:lvl6pPr>
    <a:lvl7pPr marL="2743200" algn="l" defTabSz="914400" rtl="0" eaLnBrk="1" latinLnBrk="0" hangingPunct="1">
      <a:defRPr lang="pt-BR" sz="1200" kern="1200">
        <a:solidFill>
          <a:schemeClr val="tx1"/>
        </a:solidFill>
        <a:latin typeface="+mn-lt"/>
        <a:ea typeface="+mn-ea"/>
        <a:cs typeface="+mn-cs"/>
      </a:defRPr>
    </a:lvl7pPr>
    <a:lvl8pPr marL="3200400" algn="l" defTabSz="914400" rtl="0" eaLnBrk="1" latinLnBrk="0" hangingPunct="1">
      <a:defRPr lang="pt-BR" sz="1200" kern="1200">
        <a:solidFill>
          <a:schemeClr val="tx1"/>
        </a:solidFill>
        <a:latin typeface="+mn-lt"/>
        <a:ea typeface="+mn-ea"/>
        <a:cs typeface="+mn-cs"/>
      </a:defRPr>
    </a:lvl8pPr>
    <a:lvl9pPr marL="3657600" algn="l" defTabSz="914400" rtl="0" eaLnBrk="1" latinLnBrk="0" hangingPunct="1">
      <a:defRPr lang="pt-B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A89C7E07-3C67-C64C-8DA0-0404F6303970}" type="slidenum">
              <a:rPr lang="pt-BR" smtClean="0"/>
              <a:t>1</a:t>
            </a:fld>
            <a:endParaRPr lang="pt-BR" dirty="0"/>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EBCD43-05D3-2532-6837-0D79A4D446F3}"/>
            </a:ext>
          </a:extLst>
        </p:cNvPr>
        <p:cNvGrpSpPr/>
        <p:nvPr/>
      </p:nvGrpSpPr>
      <p:grpSpPr>
        <a:xfrm>
          <a:off x="0" y="0"/>
          <a:ext cx="0" cy="0"/>
          <a:chOff x="0" y="0"/>
          <a:chExt cx="0" cy="0"/>
        </a:xfrm>
      </p:grpSpPr>
      <p:sp>
        <p:nvSpPr>
          <p:cNvPr id="2" name="Espaço Reservado para Imagem do Slide 1">
            <a:extLst>
              <a:ext uri="{FF2B5EF4-FFF2-40B4-BE49-F238E27FC236}">
                <a16:creationId xmlns:a16="http://schemas.microsoft.com/office/drawing/2014/main" id="{552C7A71-7508-25D2-2381-91523458B6BB}"/>
              </a:ext>
            </a:extLst>
          </p:cNvPr>
          <p:cNvSpPr>
            <a:spLocks noGrp="1" noRot="1" noChangeAspect="1"/>
          </p:cNvSpPr>
          <p:nvPr>
            <p:ph type="sldImg"/>
          </p:nvPr>
        </p:nvSpPr>
        <p:spPr/>
      </p:sp>
      <p:sp>
        <p:nvSpPr>
          <p:cNvPr id="3" name="Espaço Reservado para Notas 2">
            <a:extLst>
              <a:ext uri="{FF2B5EF4-FFF2-40B4-BE49-F238E27FC236}">
                <a16:creationId xmlns:a16="http://schemas.microsoft.com/office/drawing/2014/main" id="{FBB71595-F0BD-5F89-0354-83EB5A4AEAA7}"/>
              </a:ext>
            </a:extLst>
          </p:cNvPr>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a:extLst>
              <a:ext uri="{FF2B5EF4-FFF2-40B4-BE49-F238E27FC236}">
                <a16:creationId xmlns:a16="http://schemas.microsoft.com/office/drawing/2014/main" id="{32B184DE-1E60-7A42-DAEC-8E86C734EBDB}"/>
              </a:ext>
            </a:extLst>
          </p:cNvPr>
          <p:cNvSpPr>
            <a:spLocks noGrp="1"/>
          </p:cNvSpPr>
          <p:nvPr>
            <p:ph type="sldNum" sz="quarter" idx="5"/>
          </p:nvPr>
        </p:nvSpPr>
        <p:spPr/>
        <p:txBody>
          <a:bodyPr rtlCol="0"/>
          <a:lstStyle>
            <a:defPPr>
              <a:defRPr lang="pt-BR"/>
            </a:defPPr>
          </a:lstStyle>
          <a:p>
            <a:pPr rtl="0"/>
            <a:fld id="{A89C7E07-3C67-C64C-8DA0-0404F6303970}" type="slidenum">
              <a:rPr lang="pt-BR" smtClean="0"/>
              <a:t>10</a:t>
            </a:fld>
            <a:endParaRPr lang="pt-BR" dirty="0"/>
          </a:p>
        </p:txBody>
      </p:sp>
    </p:spTree>
    <p:extLst>
      <p:ext uri="{BB962C8B-B14F-4D97-AF65-F5344CB8AC3E}">
        <p14:creationId xmlns:p14="http://schemas.microsoft.com/office/powerpoint/2010/main" val="26733512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7B21B6-5FB6-0ED1-39D3-3FBC721D0EC7}"/>
            </a:ext>
          </a:extLst>
        </p:cNvPr>
        <p:cNvGrpSpPr/>
        <p:nvPr/>
      </p:nvGrpSpPr>
      <p:grpSpPr>
        <a:xfrm>
          <a:off x="0" y="0"/>
          <a:ext cx="0" cy="0"/>
          <a:chOff x="0" y="0"/>
          <a:chExt cx="0" cy="0"/>
        </a:xfrm>
      </p:grpSpPr>
      <p:sp>
        <p:nvSpPr>
          <p:cNvPr id="2" name="Espaço Reservado para Imagem do Slide 1">
            <a:extLst>
              <a:ext uri="{FF2B5EF4-FFF2-40B4-BE49-F238E27FC236}">
                <a16:creationId xmlns:a16="http://schemas.microsoft.com/office/drawing/2014/main" id="{B3894B5F-A0FD-17F0-96B1-1CEDEA12FA16}"/>
              </a:ext>
            </a:extLst>
          </p:cNvPr>
          <p:cNvSpPr>
            <a:spLocks noGrp="1" noRot="1" noChangeAspect="1"/>
          </p:cNvSpPr>
          <p:nvPr>
            <p:ph type="sldImg"/>
          </p:nvPr>
        </p:nvSpPr>
        <p:spPr/>
      </p:sp>
      <p:sp>
        <p:nvSpPr>
          <p:cNvPr id="3" name="Espaço Reservado para Notas 2">
            <a:extLst>
              <a:ext uri="{FF2B5EF4-FFF2-40B4-BE49-F238E27FC236}">
                <a16:creationId xmlns:a16="http://schemas.microsoft.com/office/drawing/2014/main" id="{3BC2656D-2617-46F8-A9B5-2D26ECEC3502}"/>
              </a:ext>
            </a:extLst>
          </p:cNvPr>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a:extLst>
              <a:ext uri="{FF2B5EF4-FFF2-40B4-BE49-F238E27FC236}">
                <a16:creationId xmlns:a16="http://schemas.microsoft.com/office/drawing/2014/main" id="{716D204B-D138-6E5D-0F0B-822BF22949FB}"/>
              </a:ext>
            </a:extLst>
          </p:cNvPr>
          <p:cNvSpPr>
            <a:spLocks noGrp="1"/>
          </p:cNvSpPr>
          <p:nvPr>
            <p:ph type="sldNum" sz="quarter" idx="5"/>
          </p:nvPr>
        </p:nvSpPr>
        <p:spPr/>
        <p:txBody>
          <a:bodyPr rtlCol="0"/>
          <a:lstStyle>
            <a:defPPr>
              <a:defRPr lang="pt-BR"/>
            </a:defPPr>
          </a:lstStyle>
          <a:p>
            <a:pPr rtl="0"/>
            <a:fld id="{A89C7E07-3C67-C64C-8DA0-0404F6303970}" type="slidenum">
              <a:rPr lang="pt-BR" smtClean="0"/>
              <a:t>11</a:t>
            </a:fld>
            <a:endParaRPr lang="pt-BR" dirty="0"/>
          </a:p>
        </p:txBody>
      </p:sp>
    </p:spTree>
    <p:extLst>
      <p:ext uri="{BB962C8B-B14F-4D97-AF65-F5344CB8AC3E}">
        <p14:creationId xmlns:p14="http://schemas.microsoft.com/office/powerpoint/2010/main" val="31488056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3CF206-C030-6A4C-4869-6EA93B5BADBE}"/>
            </a:ext>
          </a:extLst>
        </p:cNvPr>
        <p:cNvGrpSpPr/>
        <p:nvPr/>
      </p:nvGrpSpPr>
      <p:grpSpPr>
        <a:xfrm>
          <a:off x="0" y="0"/>
          <a:ext cx="0" cy="0"/>
          <a:chOff x="0" y="0"/>
          <a:chExt cx="0" cy="0"/>
        </a:xfrm>
      </p:grpSpPr>
      <p:sp>
        <p:nvSpPr>
          <p:cNvPr id="2" name="Espaço Reservado para Imagem do Slide 1">
            <a:extLst>
              <a:ext uri="{FF2B5EF4-FFF2-40B4-BE49-F238E27FC236}">
                <a16:creationId xmlns:a16="http://schemas.microsoft.com/office/drawing/2014/main" id="{BA573924-E55B-8770-FC41-2870CD18AE04}"/>
              </a:ext>
            </a:extLst>
          </p:cNvPr>
          <p:cNvSpPr>
            <a:spLocks noGrp="1" noRot="1" noChangeAspect="1"/>
          </p:cNvSpPr>
          <p:nvPr>
            <p:ph type="sldImg"/>
          </p:nvPr>
        </p:nvSpPr>
        <p:spPr/>
      </p:sp>
      <p:sp>
        <p:nvSpPr>
          <p:cNvPr id="3" name="Espaço Reservado para Notas 2">
            <a:extLst>
              <a:ext uri="{FF2B5EF4-FFF2-40B4-BE49-F238E27FC236}">
                <a16:creationId xmlns:a16="http://schemas.microsoft.com/office/drawing/2014/main" id="{3FF85831-A2A2-DC01-B22C-1324321CCD74}"/>
              </a:ext>
            </a:extLst>
          </p:cNvPr>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a:extLst>
              <a:ext uri="{FF2B5EF4-FFF2-40B4-BE49-F238E27FC236}">
                <a16:creationId xmlns:a16="http://schemas.microsoft.com/office/drawing/2014/main" id="{29352A1B-4B11-4613-60E5-D7A9AAEE8E22}"/>
              </a:ext>
            </a:extLst>
          </p:cNvPr>
          <p:cNvSpPr>
            <a:spLocks noGrp="1"/>
          </p:cNvSpPr>
          <p:nvPr>
            <p:ph type="sldNum" sz="quarter" idx="5"/>
          </p:nvPr>
        </p:nvSpPr>
        <p:spPr/>
        <p:txBody>
          <a:bodyPr rtlCol="0"/>
          <a:lstStyle>
            <a:defPPr>
              <a:defRPr lang="pt-BR"/>
            </a:defPPr>
          </a:lstStyle>
          <a:p>
            <a:pPr rtl="0"/>
            <a:fld id="{A89C7E07-3C67-C64C-8DA0-0404F6303970}" type="slidenum">
              <a:rPr lang="pt-BR" smtClean="0"/>
              <a:t>12</a:t>
            </a:fld>
            <a:endParaRPr lang="pt-BR" dirty="0"/>
          </a:p>
        </p:txBody>
      </p:sp>
    </p:spTree>
    <p:extLst>
      <p:ext uri="{BB962C8B-B14F-4D97-AF65-F5344CB8AC3E}">
        <p14:creationId xmlns:p14="http://schemas.microsoft.com/office/powerpoint/2010/main" val="22606632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76059E-8B5E-F6B4-1717-7FE7D55B8A5A}"/>
            </a:ext>
          </a:extLst>
        </p:cNvPr>
        <p:cNvGrpSpPr/>
        <p:nvPr/>
      </p:nvGrpSpPr>
      <p:grpSpPr>
        <a:xfrm>
          <a:off x="0" y="0"/>
          <a:ext cx="0" cy="0"/>
          <a:chOff x="0" y="0"/>
          <a:chExt cx="0" cy="0"/>
        </a:xfrm>
      </p:grpSpPr>
      <p:sp>
        <p:nvSpPr>
          <p:cNvPr id="2" name="Espaço Reservado para Imagem do Slide 1">
            <a:extLst>
              <a:ext uri="{FF2B5EF4-FFF2-40B4-BE49-F238E27FC236}">
                <a16:creationId xmlns:a16="http://schemas.microsoft.com/office/drawing/2014/main" id="{EB53C44B-0885-B841-E0B7-09662C560393}"/>
              </a:ext>
            </a:extLst>
          </p:cNvPr>
          <p:cNvSpPr>
            <a:spLocks noGrp="1" noRot="1" noChangeAspect="1"/>
          </p:cNvSpPr>
          <p:nvPr>
            <p:ph type="sldImg"/>
          </p:nvPr>
        </p:nvSpPr>
        <p:spPr/>
      </p:sp>
      <p:sp>
        <p:nvSpPr>
          <p:cNvPr id="3" name="Espaço Reservado para Notas 2">
            <a:extLst>
              <a:ext uri="{FF2B5EF4-FFF2-40B4-BE49-F238E27FC236}">
                <a16:creationId xmlns:a16="http://schemas.microsoft.com/office/drawing/2014/main" id="{3D014925-0046-8040-F587-9C549C4E54E1}"/>
              </a:ext>
            </a:extLst>
          </p:cNvPr>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a:extLst>
              <a:ext uri="{FF2B5EF4-FFF2-40B4-BE49-F238E27FC236}">
                <a16:creationId xmlns:a16="http://schemas.microsoft.com/office/drawing/2014/main" id="{7E72E56C-E9A2-C24C-3B28-306E1111B8C2}"/>
              </a:ext>
            </a:extLst>
          </p:cNvPr>
          <p:cNvSpPr>
            <a:spLocks noGrp="1"/>
          </p:cNvSpPr>
          <p:nvPr>
            <p:ph type="sldNum" sz="quarter" idx="5"/>
          </p:nvPr>
        </p:nvSpPr>
        <p:spPr/>
        <p:txBody>
          <a:bodyPr rtlCol="0"/>
          <a:lstStyle>
            <a:defPPr>
              <a:defRPr lang="pt-BR"/>
            </a:defPPr>
          </a:lstStyle>
          <a:p>
            <a:pPr rtl="0"/>
            <a:fld id="{A89C7E07-3C67-C64C-8DA0-0404F6303970}" type="slidenum">
              <a:rPr lang="pt-BR" smtClean="0"/>
              <a:t>13</a:t>
            </a:fld>
            <a:endParaRPr lang="pt-BR" dirty="0"/>
          </a:p>
        </p:txBody>
      </p:sp>
    </p:spTree>
    <p:extLst>
      <p:ext uri="{BB962C8B-B14F-4D97-AF65-F5344CB8AC3E}">
        <p14:creationId xmlns:p14="http://schemas.microsoft.com/office/powerpoint/2010/main" val="41991738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A89C7E07-3C67-C64C-8DA0-0404F6303970}" type="slidenum">
              <a:rPr lang="pt-BR" smtClean="0"/>
              <a:t>14</a:t>
            </a:fld>
            <a:endParaRPr lang="pt-BR" dirty="0"/>
          </a:p>
        </p:txBody>
      </p:sp>
    </p:spTree>
    <p:extLst>
      <p:ext uri="{BB962C8B-B14F-4D97-AF65-F5344CB8AC3E}">
        <p14:creationId xmlns:p14="http://schemas.microsoft.com/office/powerpoint/2010/main" val="1765923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A89C7E07-3C67-C64C-8DA0-0404F6303970}" type="slidenum">
              <a:rPr lang="pt-BR" smtClean="0"/>
              <a:t>2</a:t>
            </a:fld>
            <a:endParaRPr lang="pt-BR"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A89C7E07-3C67-C64C-8DA0-0404F6303970}" type="slidenum">
              <a:rPr lang="pt-BR" smtClean="0"/>
              <a:t>3</a:t>
            </a:fld>
            <a:endParaRPr lang="pt-BR" dirty="0"/>
          </a:p>
        </p:txBody>
      </p:sp>
    </p:spTree>
    <p:extLst>
      <p:ext uri="{BB962C8B-B14F-4D97-AF65-F5344CB8AC3E}">
        <p14:creationId xmlns:p14="http://schemas.microsoft.com/office/powerpoint/2010/main" val="2730433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0B520F-822F-B1E4-4D7B-4276E38A8195}"/>
            </a:ext>
          </a:extLst>
        </p:cNvPr>
        <p:cNvGrpSpPr/>
        <p:nvPr/>
      </p:nvGrpSpPr>
      <p:grpSpPr>
        <a:xfrm>
          <a:off x="0" y="0"/>
          <a:ext cx="0" cy="0"/>
          <a:chOff x="0" y="0"/>
          <a:chExt cx="0" cy="0"/>
        </a:xfrm>
      </p:grpSpPr>
      <p:sp>
        <p:nvSpPr>
          <p:cNvPr id="2" name="Espaço Reservado para Imagem do Slide 1">
            <a:extLst>
              <a:ext uri="{FF2B5EF4-FFF2-40B4-BE49-F238E27FC236}">
                <a16:creationId xmlns:a16="http://schemas.microsoft.com/office/drawing/2014/main" id="{0BD579FA-FC3F-34E7-23A9-24C63BF4928F}"/>
              </a:ext>
            </a:extLst>
          </p:cNvPr>
          <p:cNvSpPr>
            <a:spLocks noGrp="1" noRot="1" noChangeAspect="1"/>
          </p:cNvSpPr>
          <p:nvPr>
            <p:ph type="sldImg"/>
          </p:nvPr>
        </p:nvSpPr>
        <p:spPr/>
      </p:sp>
      <p:sp>
        <p:nvSpPr>
          <p:cNvPr id="3" name="Espaço Reservado para Notas 2">
            <a:extLst>
              <a:ext uri="{FF2B5EF4-FFF2-40B4-BE49-F238E27FC236}">
                <a16:creationId xmlns:a16="http://schemas.microsoft.com/office/drawing/2014/main" id="{D6E97D53-CAD2-9970-80FB-B449CF1F9051}"/>
              </a:ext>
            </a:extLst>
          </p:cNvPr>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a:extLst>
              <a:ext uri="{FF2B5EF4-FFF2-40B4-BE49-F238E27FC236}">
                <a16:creationId xmlns:a16="http://schemas.microsoft.com/office/drawing/2014/main" id="{DE6F8676-863F-1424-4BAF-9DFCF4F2D967}"/>
              </a:ext>
            </a:extLst>
          </p:cNvPr>
          <p:cNvSpPr>
            <a:spLocks noGrp="1"/>
          </p:cNvSpPr>
          <p:nvPr>
            <p:ph type="sldNum" sz="quarter" idx="5"/>
          </p:nvPr>
        </p:nvSpPr>
        <p:spPr/>
        <p:txBody>
          <a:bodyPr rtlCol="0"/>
          <a:lstStyle>
            <a:defPPr>
              <a:defRPr lang="pt-BR"/>
            </a:defPPr>
          </a:lstStyle>
          <a:p>
            <a:pPr rtl="0"/>
            <a:fld id="{A89C7E07-3C67-C64C-8DA0-0404F6303970}" type="slidenum">
              <a:rPr lang="pt-BR" smtClean="0"/>
              <a:t>4</a:t>
            </a:fld>
            <a:endParaRPr lang="pt-BR" dirty="0"/>
          </a:p>
        </p:txBody>
      </p:sp>
    </p:spTree>
    <p:extLst>
      <p:ext uri="{BB962C8B-B14F-4D97-AF65-F5344CB8AC3E}">
        <p14:creationId xmlns:p14="http://schemas.microsoft.com/office/powerpoint/2010/main" val="956222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A9184F-C0DB-7804-26F1-65FE01C3AD50}"/>
            </a:ext>
          </a:extLst>
        </p:cNvPr>
        <p:cNvGrpSpPr/>
        <p:nvPr/>
      </p:nvGrpSpPr>
      <p:grpSpPr>
        <a:xfrm>
          <a:off x="0" y="0"/>
          <a:ext cx="0" cy="0"/>
          <a:chOff x="0" y="0"/>
          <a:chExt cx="0" cy="0"/>
        </a:xfrm>
      </p:grpSpPr>
      <p:sp>
        <p:nvSpPr>
          <p:cNvPr id="2" name="Espaço Reservado para Imagem do Slide 1">
            <a:extLst>
              <a:ext uri="{FF2B5EF4-FFF2-40B4-BE49-F238E27FC236}">
                <a16:creationId xmlns:a16="http://schemas.microsoft.com/office/drawing/2014/main" id="{F4CB75B5-7B14-FA62-28F9-A4EBB8350674}"/>
              </a:ext>
            </a:extLst>
          </p:cNvPr>
          <p:cNvSpPr>
            <a:spLocks noGrp="1" noRot="1" noChangeAspect="1"/>
          </p:cNvSpPr>
          <p:nvPr>
            <p:ph type="sldImg"/>
          </p:nvPr>
        </p:nvSpPr>
        <p:spPr/>
      </p:sp>
      <p:sp>
        <p:nvSpPr>
          <p:cNvPr id="3" name="Espaço Reservado para Notas 2">
            <a:extLst>
              <a:ext uri="{FF2B5EF4-FFF2-40B4-BE49-F238E27FC236}">
                <a16:creationId xmlns:a16="http://schemas.microsoft.com/office/drawing/2014/main" id="{96AF73D9-8B7C-F99C-5F0F-103F2806A5B4}"/>
              </a:ext>
            </a:extLst>
          </p:cNvPr>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a:extLst>
              <a:ext uri="{FF2B5EF4-FFF2-40B4-BE49-F238E27FC236}">
                <a16:creationId xmlns:a16="http://schemas.microsoft.com/office/drawing/2014/main" id="{903C6872-65D8-BF7F-5D4C-66C97936951A}"/>
              </a:ext>
            </a:extLst>
          </p:cNvPr>
          <p:cNvSpPr>
            <a:spLocks noGrp="1"/>
          </p:cNvSpPr>
          <p:nvPr>
            <p:ph type="sldNum" sz="quarter" idx="5"/>
          </p:nvPr>
        </p:nvSpPr>
        <p:spPr/>
        <p:txBody>
          <a:bodyPr rtlCol="0"/>
          <a:lstStyle>
            <a:defPPr>
              <a:defRPr lang="pt-BR"/>
            </a:defPPr>
          </a:lstStyle>
          <a:p>
            <a:pPr rtl="0"/>
            <a:fld id="{A89C7E07-3C67-C64C-8DA0-0404F6303970}" type="slidenum">
              <a:rPr lang="pt-BR" smtClean="0"/>
              <a:t>5</a:t>
            </a:fld>
            <a:endParaRPr lang="pt-BR" dirty="0"/>
          </a:p>
        </p:txBody>
      </p:sp>
    </p:spTree>
    <p:extLst>
      <p:ext uri="{BB962C8B-B14F-4D97-AF65-F5344CB8AC3E}">
        <p14:creationId xmlns:p14="http://schemas.microsoft.com/office/powerpoint/2010/main" val="1917896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030CD6-6103-13E5-9A04-2BC4C6E61C8B}"/>
            </a:ext>
          </a:extLst>
        </p:cNvPr>
        <p:cNvGrpSpPr/>
        <p:nvPr/>
      </p:nvGrpSpPr>
      <p:grpSpPr>
        <a:xfrm>
          <a:off x="0" y="0"/>
          <a:ext cx="0" cy="0"/>
          <a:chOff x="0" y="0"/>
          <a:chExt cx="0" cy="0"/>
        </a:xfrm>
      </p:grpSpPr>
      <p:sp>
        <p:nvSpPr>
          <p:cNvPr id="2" name="Espaço Reservado para Imagem do Slide 1">
            <a:extLst>
              <a:ext uri="{FF2B5EF4-FFF2-40B4-BE49-F238E27FC236}">
                <a16:creationId xmlns:a16="http://schemas.microsoft.com/office/drawing/2014/main" id="{DC914095-42A1-3277-7724-12F61C0AB41B}"/>
              </a:ext>
            </a:extLst>
          </p:cNvPr>
          <p:cNvSpPr>
            <a:spLocks noGrp="1" noRot="1" noChangeAspect="1"/>
          </p:cNvSpPr>
          <p:nvPr>
            <p:ph type="sldImg"/>
          </p:nvPr>
        </p:nvSpPr>
        <p:spPr/>
      </p:sp>
      <p:sp>
        <p:nvSpPr>
          <p:cNvPr id="3" name="Espaço Reservado para Notas 2">
            <a:extLst>
              <a:ext uri="{FF2B5EF4-FFF2-40B4-BE49-F238E27FC236}">
                <a16:creationId xmlns:a16="http://schemas.microsoft.com/office/drawing/2014/main" id="{1BA6F5B8-AD4E-9C53-9318-34B617ECBF14}"/>
              </a:ext>
            </a:extLst>
          </p:cNvPr>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a:extLst>
              <a:ext uri="{FF2B5EF4-FFF2-40B4-BE49-F238E27FC236}">
                <a16:creationId xmlns:a16="http://schemas.microsoft.com/office/drawing/2014/main" id="{F776E7FA-8C11-BB9B-A1D4-C3A6AF9EDBFE}"/>
              </a:ext>
            </a:extLst>
          </p:cNvPr>
          <p:cNvSpPr>
            <a:spLocks noGrp="1"/>
          </p:cNvSpPr>
          <p:nvPr>
            <p:ph type="sldNum" sz="quarter" idx="5"/>
          </p:nvPr>
        </p:nvSpPr>
        <p:spPr/>
        <p:txBody>
          <a:bodyPr rtlCol="0"/>
          <a:lstStyle>
            <a:defPPr>
              <a:defRPr lang="pt-BR"/>
            </a:defPPr>
          </a:lstStyle>
          <a:p>
            <a:pPr rtl="0"/>
            <a:fld id="{A89C7E07-3C67-C64C-8DA0-0404F6303970}" type="slidenum">
              <a:rPr lang="pt-BR" smtClean="0"/>
              <a:t>6</a:t>
            </a:fld>
            <a:endParaRPr lang="pt-BR" dirty="0"/>
          </a:p>
        </p:txBody>
      </p:sp>
    </p:spTree>
    <p:extLst>
      <p:ext uri="{BB962C8B-B14F-4D97-AF65-F5344CB8AC3E}">
        <p14:creationId xmlns:p14="http://schemas.microsoft.com/office/powerpoint/2010/main" val="3831118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154798-F7A7-FD34-4046-87FB34DA48D1}"/>
            </a:ext>
          </a:extLst>
        </p:cNvPr>
        <p:cNvGrpSpPr/>
        <p:nvPr/>
      </p:nvGrpSpPr>
      <p:grpSpPr>
        <a:xfrm>
          <a:off x="0" y="0"/>
          <a:ext cx="0" cy="0"/>
          <a:chOff x="0" y="0"/>
          <a:chExt cx="0" cy="0"/>
        </a:xfrm>
      </p:grpSpPr>
      <p:sp>
        <p:nvSpPr>
          <p:cNvPr id="2" name="Espaço Reservado para Imagem do Slide 1">
            <a:extLst>
              <a:ext uri="{FF2B5EF4-FFF2-40B4-BE49-F238E27FC236}">
                <a16:creationId xmlns:a16="http://schemas.microsoft.com/office/drawing/2014/main" id="{034D6CAB-313E-F534-71A1-CAAA60BC4F81}"/>
              </a:ext>
            </a:extLst>
          </p:cNvPr>
          <p:cNvSpPr>
            <a:spLocks noGrp="1" noRot="1" noChangeAspect="1"/>
          </p:cNvSpPr>
          <p:nvPr>
            <p:ph type="sldImg"/>
          </p:nvPr>
        </p:nvSpPr>
        <p:spPr/>
      </p:sp>
      <p:sp>
        <p:nvSpPr>
          <p:cNvPr id="3" name="Espaço Reservado para Notas 2">
            <a:extLst>
              <a:ext uri="{FF2B5EF4-FFF2-40B4-BE49-F238E27FC236}">
                <a16:creationId xmlns:a16="http://schemas.microsoft.com/office/drawing/2014/main" id="{F7933ED1-7B19-F2CE-9ABE-DE99D3813332}"/>
              </a:ext>
            </a:extLst>
          </p:cNvPr>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a:extLst>
              <a:ext uri="{FF2B5EF4-FFF2-40B4-BE49-F238E27FC236}">
                <a16:creationId xmlns:a16="http://schemas.microsoft.com/office/drawing/2014/main" id="{85AD7107-B3FB-FD34-1724-5927FA62F7F3}"/>
              </a:ext>
            </a:extLst>
          </p:cNvPr>
          <p:cNvSpPr>
            <a:spLocks noGrp="1"/>
          </p:cNvSpPr>
          <p:nvPr>
            <p:ph type="sldNum" sz="quarter" idx="5"/>
          </p:nvPr>
        </p:nvSpPr>
        <p:spPr/>
        <p:txBody>
          <a:bodyPr rtlCol="0"/>
          <a:lstStyle>
            <a:defPPr>
              <a:defRPr lang="pt-BR"/>
            </a:defPPr>
          </a:lstStyle>
          <a:p>
            <a:pPr rtl="0"/>
            <a:fld id="{A89C7E07-3C67-C64C-8DA0-0404F6303970}" type="slidenum">
              <a:rPr lang="pt-BR" smtClean="0"/>
              <a:t>7</a:t>
            </a:fld>
            <a:endParaRPr lang="pt-BR" dirty="0"/>
          </a:p>
        </p:txBody>
      </p:sp>
    </p:spTree>
    <p:extLst>
      <p:ext uri="{BB962C8B-B14F-4D97-AF65-F5344CB8AC3E}">
        <p14:creationId xmlns:p14="http://schemas.microsoft.com/office/powerpoint/2010/main" val="6100555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84B8E7-5481-8E23-205C-01B85FE9EAC7}"/>
            </a:ext>
          </a:extLst>
        </p:cNvPr>
        <p:cNvGrpSpPr/>
        <p:nvPr/>
      </p:nvGrpSpPr>
      <p:grpSpPr>
        <a:xfrm>
          <a:off x="0" y="0"/>
          <a:ext cx="0" cy="0"/>
          <a:chOff x="0" y="0"/>
          <a:chExt cx="0" cy="0"/>
        </a:xfrm>
      </p:grpSpPr>
      <p:sp>
        <p:nvSpPr>
          <p:cNvPr id="2" name="Espaço Reservado para Imagem do Slide 1">
            <a:extLst>
              <a:ext uri="{FF2B5EF4-FFF2-40B4-BE49-F238E27FC236}">
                <a16:creationId xmlns:a16="http://schemas.microsoft.com/office/drawing/2014/main" id="{FABF8019-52EB-C4B3-EFF0-7D37B3D131F1}"/>
              </a:ext>
            </a:extLst>
          </p:cNvPr>
          <p:cNvSpPr>
            <a:spLocks noGrp="1" noRot="1" noChangeAspect="1"/>
          </p:cNvSpPr>
          <p:nvPr>
            <p:ph type="sldImg"/>
          </p:nvPr>
        </p:nvSpPr>
        <p:spPr/>
      </p:sp>
      <p:sp>
        <p:nvSpPr>
          <p:cNvPr id="3" name="Espaço Reservado para Notas 2">
            <a:extLst>
              <a:ext uri="{FF2B5EF4-FFF2-40B4-BE49-F238E27FC236}">
                <a16:creationId xmlns:a16="http://schemas.microsoft.com/office/drawing/2014/main" id="{904DAC4B-8A07-498E-9EEC-1B95F602FBFE}"/>
              </a:ext>
            </a:extLst>
          </p:cNvPr>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a:extLst>
              <a:ext uri="{FF2B5EF4-FFF2-40B4-BE49-F238E27FC236}">
                <a16:creationId xmlns:a16="http://schemas.microsoft.com/office/drawing/2014/main" id="{F471C4E8-5FB7-B549-847B-2DFFEEC48869}"/>
              </a:ext>
            </a:extLst>
          </p:cNvPr>
          <p:cNvSpPr>
            <a:spLocks noGrp="1"/>
          </p:cNvSpPr>
          <p:nvPr>
            <p:ph type="sldNum" sz="quarter" idx="5"/>
          </p:nvPr>
        </p:nvSpPr>
        <p:spPr/>
        <p:txBody>
          <a:bodyPr rtlCol="0"/>
          <a:lstStyle>
            <a:defPPr>
              <a:defRPr lang="pt-BR"/>
            </a:defPPr>
          </a:lstStyle>
          <a:p>
            <a:pPr rtl="0"/>
            <a:fld id="{A89C7E07-3C67-C64C-8DA0-0404F6303970}" type="slidenum">
              <a:rPr lang="pt-BR" smtClean="0"/>
              <a:t>8</a:t>
            </a:fld>
            <a:endParaRPr lang="pt-BR" dirty="0"/>
          </a:p>
        </p:txBody>
      </p:sp>
    </p:spTree>
    <p:extLst>
      <p:ext uri="{BB962C8B-B14F-4D97-AF65-F5344CB8AC3E}">
        <p14:creationId xmlns:p14="http://schemas.microsoft.com/office/powerpoint/2010/main" val="19029571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0C14CC-26DD-A4D8-19A4-50342BA09097}"/>
            </a:ext>
          </a:extLst>
        </p:cNvPr>
        <p:cNvGrpSpPr/>
        <p:nvPr/>
      </p:nvGrpSpPr>
      <p:grpSpPr>
        <a:xfrm>
          <a:off x="0" y="0"/>
          <a:ext cx="0" cy="0"/>
          <a:chOff x="0" y="0"/>
          <a:chExt cx="0" cy="0"/>
        </a:xfrm>
      </p:grpSpPr>
      <p:sp>
        <p:nvSpPr>
          <p:cNvPr id="2" name="Espaço Reservado para Imagem do Slide 1">
            <a:extLst>
              <a:ext uri="{FF2B5EF4-FFF2-40B4-BE49-F238E27FC236}">
                <a16:creationId xmlns:a16="http://schemas.microsoft.com/office/drawing/2014/main" id="{188B7E93-7FC2-025D-77BE-17931417CD6F}"/>
              </a:ext>
            </a:extLst>
          </p:cNvPr>
          <p:cNvSpPr>
            <a:spLocks noGrp="1" noRot="1" noChangeAspect="1"/>
          </p:cNvSpPr>
          <p:nvPr>
            <p:ph type="sldImg"/>
          </p:nvPr>
        </p:nvSpPr>
        <p:spPr/>
      </p:sp>
      <p:sp>
        <p:nvSpPr>
          <p:cNvPr id="3" name="Espaço Reservado para Notas 2">
            <a:extLst>
              <a:ext uri="{FF2B5EF4-FFF2-40B4-BE49-F238E27FC236}">
                <a16:creationId xmlns:a16="http://schemas.microsoft.com/office/drawing/2014/main" id="{EE096A94-DC93-B0E3-B21C-973BD2BAC0C9}"/>
              </a:ext>
            </a:extLst>
          </p:cNvPr>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a:extLst>
              <a:ext uri="{FF2B5EF4-FFF2-40B4-BE49-F238E27FC236}">
                <a16:creationId xmlns:a16="http://schemas.microsoft.com/office/drawing/2014/main" id="{D79FA7E9-31C0-6536-7B99-B7A32F3A6C9B}"/>
              </a:ext>
            </a:extLst>
          </p:cNvPr>
          <p:cNvSpPr>
            <a:spLocks noGrp="1"/>
          </p:cNvSpPr>
          <p:nvPr>
            <p:ph type="sldNum" sz="quarter" idx="5"/>
          </p:nvPr>
        </p:nvSpPr>
        <p:spPr/>
        <p:txBody>
          <a:bodyPr rtlCol="0"/>
          <a:lstStyle>
            <a:defPPr>
              <a:defRPr lang="pt-BR"/>
            </a:defPPr>
          </a:lstStyle>
          <a:p>
            <a:pPr rtl="0"/>
            <a:fld id="{A89C7E07-3C67-C64C-8DA0-0404F6303970}" type="slidenum">
              <a:rPr lang="pt-BR" smtClean="0"/>
              <a:t>9</a:t>
            </a:fld>
            <a:endParaRPr lang="pt-BR" dirty="0"/>
          </a:p>
        </p:txBody>
      </p:sp>
    </p:spTree>
    <p:extLst>
      <p:ext uri="{BB962C8B-B14F-4D97-AF65-F5344CB8AC3E}">
        <p14:creationId xmlns:p14="http://schemas.microsoft.com/office/powerpoint/2010/main" val="3540608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ítulo 1">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rtlCol="0" anchor="b">
            <a:noAutofit/>
          </a:bodyPr>
          <a:lstStyle>
            <a:lvl1pPr algn="l">
              <a:lnSpc>
                <a:spcPct val="80000"/>
              </a:lnSpc>
              <a:defRPr lang="pt-BR" sz="6000" b="1" i="0" spc="100" baseline="0">
                <a:solidFill>
                  <a:schemeClr val="bg1"/>
                </a:solidFill>
                <a:latin typeface="+mj-lt"/>
              </a:defRPr>
            </a:lvl1pPr>
          </a:lstStyle>
          <a:p>
            <a:pPr rtl="0"/>
            <a:r>
              <a:rPr lang="pt-BR"/>
              <a:t>Clique para adicionar um título </a:t>
            </a:r>
          </a:p>
        </p:txBody>
      </p:sp>
      <p:grpSp>
        <p:nvGrpSpPr>
          <p:cNvPr id="9" name="Grupo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orma Livre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sp>
          <p:nvSpPr>
            <p:cNvPr id="11" name="Forma Livre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sp>
          <p:nvSpPr>
            <p:cNvPr id="12" name="Forma Livre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grpSp>
      <p:cxnSp>
        <p:nvCxnSpPr>
          <p:cNvPr id="13" name="Conector Reto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údo e tabela do título">
    <p:bg>
      <p:bgPr>
        <a:solidFill>
          <a:schemeClr val="tx1"/>
        </a:solidFill>
        <a:effectLst/>
      </p:bgPr>
    </p:bg>
    <p:spTree>
      <p:nvGrpSpPr>
        <p:cNvPr id="1" name=""/>
        <p:cNvGrpSpPr/>
        <p:nvPr/>
      </p:nvGrpSpPr>
      <p:grpSpPr>
        <a:xfrm>
          <a:off x="0" y="0"/>
          <a:ext cx="0" cy="0"/>
          <a:chOff x="0" y="0"/>
          <a:chExt cx="0" cy="0"/>
        </a:xfrm>
      </p:grpSpPr>
      <p:grpSp>
        <p:nvGrpSpPr>
          <p:cNvPr id="5" name="Grupo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orma Livre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sp>
          <p:nvSpPr>
            <p:cNvPr id="15" name="Forma Livre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sp>
          <p:nvSpPr>
            <p:cNvPr id="17" name="Forma Livre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grpSp>
      <p:sp>
        <p:nvSpPr>
          <p:cNvPr id="16" name="Título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rtlCol="0" anchor="b" anchorCtr="0">
            <a:noAutofit/>
          </a:bodyPr>
          <a:lstStyle>
            <a:lvl1pPr>
              <a:defRPr lang="pt-BR" sz="4400" b="1" i="0">
                <a:solidFill>
                  <a:schemeClr val="bg1"/>
                </a:solidFill>
                <a:latin typeface="+mj-lt"/>
              </a:defRPr>
            </a:lvl1pPr>
          </a:lstStyle>
          <a:p>
            <a:pPr rtl="0"/>
            <a:r>
              <a:rPr lang="pt-BR"/>
              <a:t>Clique para adicionar um título </a:t>
            </a:r>
          </a:p>
        </p:txBody>
      </p:sp>
      <p:cxnSp>
        <p:nvCxnSpPr>
          <p:cNvPr id="4" name="Conector Reto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Espaço Reservado para Conteúdo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rtlCol="0">
            <a:normAutofit/>
          </a:bodyPr>
          <a:lstStyle>
            <a:lvl1pPr marL="0" indent="0">
              <a:spcBef>
                <a:spcPts val="1800"/>
              </a:spcBef>
              <a:buFont typeface="Arial" panose="020B0604020202020204" pitchFamily="34" charset="0"/>
              <a:buNone/>
              <a:defRPr lang="pt-BR" sz="2000"/>
            </a:lvl1pPr>
            <a:lvl2pPr marL="457200" indent="0">
              <a:spcBef>
                <a:spcPts val="1800"/>
              </a:spcBef>
              <a:buNone/>
              <a:defRPr lang="pt-BR" sz="2000"/>
            </a:lvl2pPr>
            <a:lvl3pPr marL="914400" indent="0">
              <a:spcBef>
                <a:spcPts val="1800"/>
              </a:spcBef>
              <a:buNone/>
              <a:defRPr lang="pt-BR" sz="2000"/>
            </a:lvl3pPr>
            <a:lvl4pPr marL="1371600" indent="0">
              <a:spcBef>
                <a:spcPts val="1800"/>
              </a:spcBef>
              <a:buNone/>
              <a:defRPr lang="pt-BR" sz="2000"/>
            </a:lvl4pPr>
            <a:lvl5pPr marL="1828800" indent="0">
              <a:spcBef>
                <a:spcPts val="1800"/>
              </a:spcBef>
              <a:buNone/>
              <a:defRPr lang="pt-BR" sz="2000"/>
            </a:lvl5pPr>
          </a:lstStyle>
          <a:p>
            <a:pPr lvl="0" rtl="0"/>
            <a:r>
              <a:rPr lang="pt-BR"/>
              <a:t>Clique para adicionar conteúdo</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6" name="Espaço Reservado para Conteúdo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rtlCol="0">
            <a:normAutofit/>
          </a:bodyPr>
          <a:lstStyle>
            <a:lvl1pPr marL="0" indent="0">
              <a:spcBef>
                <a:spcPts val="1800"/>
              </a:spcBef>
              <a:buNone/>
              <a:defRPr lang="pt-BR" sz="2000"/>
            </a:lvl1pPr>
            <a:lvl2pPr>
              <a:spcBef>
                <a:spcPts val="600"/>
              </a:spcBef>
              <a:defRPr lang="pt-BR" sz="2000"/>
            </a:lvl2pPr>
            <a:lvl3pPr>
              <a:spcBef>
                <a:spcPts val="1800"/>
              </a:spcBef>
              <a:defRPr lang="pt-BR" sz="2000"/>
            </a:lvl3pPr>
            <a:lvl4pPr>
              <a:spcBef>
                <a:spcPts val="1800"/>
              </a:spcBef>
              <a:defRPr lang="pt-BR" sz="2000"/>
            </a:lvl4pPr>
            <a:lvl5pPr>
              <a:spcBef>
                <a:spcPts val="1800"/>
              </a:spcBef>
              <a:defRPr lang="pt-BR" sz="2000"/>
            </a:lvl5pPr>
          </a:lstStyle>
          <a:p>
            <a:pPr lvl="0" rtl="0"/>
            <a:r>
              <a:rPr lang="pt-BR"/>
              <a:t>Clique para adicionar conteúdo</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10" name="Espaço Reservado para o Número do Slide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pt-BR"/>
            </a:defPPr>
          </a:lstStyle>
          <a:p>
            <a:pPr rtl="0"/>
            <a:fld id="{294A09A9-5501-47C1-A89A-A340965A2BE2}" type="slidenum">
              <a:rPr lang="pt-BR" smtClean="0"/>
              <a:pPr rtl="0"/>
              <a:t>‹nº›</a:t>
            </a:fld>
            <a:endParaRPr lang="pt-BR" dirty="0">
              <a:latin typeface="+mn-lt"/>
            </a:endParaRPr>
          </a:p>
        </p:txBody>
      </p:sp>
      <p:sp>
        <p:nvSpPr>
          <p:cNvPr id="8" name="Espaço Reservado para Data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pt-BR"/>
            </a:defPPr>
          </a:lstStyle>
          <a:p>
            <a:pPr rtl="0"/>
            <a:endParaRPr lang="pt-BR"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ítulo e Dois Conteúdos">
    <p:bg>
      <p:bgPr>
        <a:solidFill>
          <a:schemeClr val="tx1"/>
        </a:solidFill>
        <a:effectLst/>
      </p:bgPr>
    </p:bg>
    <p:spTree>
      <p:nvGrpSpPr>
        <p:cNvPr id="1" name=""/>
        <p:cNvGrpSpPr/>
        <p:nvPr/>
      </p:nvGrpSpPr>
      <p:grpSpPr>
        <a:xfrm>
          <a:off x="0" y="0"/>
          <a:ext cx="0" cy="0"/>
          <a:chOff x="0" y="0"/>
          <a:chExt cx="0" cy="0"/>
        </a:xfrm>
      </p:grpSpPr>
      <p:grpSp>
        <p:nvGrpSpPr>
          <p:cNvPr id="11" name="Grupo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orma Livre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sp>
          <p:nvSpPr>
            <p:cNvPr id="13" name="Forma Livre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sp>
          <p:nvSpPr>
            <p:cNvPr id="14" name="Forma Livre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grpSp>
      <p:sp>
        <p:nvSpPr>
          <p:cNvPr id="16" name="Título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rtlCol="0" anchor="b" anchorCtr="0">
            <a:noAutofit/>
          </a:bodyPr>
          <a:lstStyle>
            <a:lvl1pPr>
              <a:defRPr lang="pt-BR" sz="4400" b="1" i="0">
                <a:solidFill>
                  <a:schemeClr val="bg1"/>
                </a:solidFill>
                <a:latin typeface="+mj-lt"/>
              </a:defRPr>
            </a:lvl1pPr>
          </a:lstStyle>
          <a:p>
            <a:pPr rtl="0"/>
            <a:r>
              <a:rPr lang="pt-BR"/>
              <a:t>Clique para adicionar um título </a:t>
            </a:r>
          </a:p>
        </p:txBody>
      </p:sp>
      <p:cxnSp>
        <p:nvCxnSpPr>
          <p:cNvPr id="4" name="Conector Reto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Espaço Reservado para Conteúdo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rtlCol="0">
            <a:normAutofit/>
          </a:bodyPr>
          <a:lstStyle>
            <a:lvl1pPr marL="0" indent="0">
              <a:spcBef>
                <a:spcPts val="1800"/>
              </a:spcBef>
              <a:buNone/>
              <a:defRPr lang="pt-BR" sz="2000"/>
            </a:lvl1pPr>
            <a:lvl2pPr>
              <a:spcBef>
                <a:spcPts val="600"/>
              </a:spcBef>
              <a:defRPr lang="pt-BR" sz="2000"/>
            </a:lvl2pPr>
            <a:lvl3pPr>
              <a:spcBef>
                <a:spcPts val="1800"/>
              </a:spcBef>
              <a:defRPr lang="pt-BR" sz="2000"/>
            </a:lvl3pPr>
            <a:lvl4pPr>
              <a:spcBef>
                <a:spcPts val="1800"/>
              </a:spcBef>
              <a:defRPr lang="pt-BR" sz="2000"/>
            </a:lvl4pPr>
            <a:lvl5pPr>
              <a:spcBef>
                <a:spcPts val="1800"/>
              </a:spcBef>
              <a:defRPr lang="pt-BR" sz="2000"/>
            </a:lvl5pPr>
          </a:lstStyle>
          <a:p>
            <a:pPr lvl="0" rtl="0"/>
            <a:r>
              <a:rPr lang="pt-BR" dirty="0"/>
              <a:t>Clique para adicionar conteúdo</a:t>
            </a:r>
          </a:p>
          <a:p>
            <a:pPr lvl="1" rtl="0"/>
            <a:r>
              <a:rPr lang="pt-BR" dirty="0"/>
              <a:t>Segundo nível</a:t>
            </a:r>
          </a:p>
          <a:p>
            <a:pPr lvl="2" rtl="0"/>
            <a:r>
              <a:rPr lang="pt-BR" dirty="0"/>
              <a:t>Terceiro nível</a:t>
            </a:r>
          </a:p>
          <a:p>
            <a:pPr lvl="3" rtl="0"/>
            <a:r>
              <a:rPr lang="pt-BR" dirty="0"/>
              <a:t>Quarto nível</a:t>
            </a:r>
          </a:p>
          <a:p>
            <a:pPr lvl="4" rtl="0"/>
            <a:r>
              <a:rPr lang="pt-BR" dirty="0"/>
              <a:t>Quinto nível</a:t>
            </a:r>
          </a:p>
        </p:txBody>
      </p:sp>
      <p:sp>
        <p:nvSpPr>
          <p:cNvPr id="7" name="Espaço Reservado para Conteúdo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rtlCol="0">
            <a:normAutofit/>
          </a:bodyPr>
          <a:lstStyle>
            <a:lvl1pPr marL="342900" indent="-342900">
              <a:spcBef>
                <a:spcPts val="1800"/>
              </a:spcBef>
              <a:buFont typeface="Arial" panose="020B0604020202020204" pitchFamily="34" charset="0"/>
              <a:buChar char="•"/>
              <a:defRPr lang="pt-BR" sz="2000"/>
            </a:lvl1pPr>
            <a:lvl2pPr>
              <a:spcBef>
                <a:spcPts val="1800"/>
              </a:spcBef>
              <a:defRPr lang="pt-BR" sz="2000"/>
            </a:lvl2pPr>
            <a:lvl3pPr>
              <a:spcBef>
                <a:spcPts val="1800"/>
              </a:spcBef>
              <a:defRPr lang="pt-BR" sz="2000"/>
            </a:lvl3pPr>
            <a:lvl4pPr>
              <a:spcBef>
                <a:spcPts val="1800"/>
              </a:spcBef>
              <a:defRPr lang="pt-BR" sz="2000"/>
            </a:lvl4pPr>
            <a:lvl5pPr>
              <a:spcBef>
                <a:spcPts val="1800"/>
              </a:spcBef>
              <a:defRPr lang="pt-BR" sz="2000"/>
            </a:lvl5pPr>
          </a:lstStyle>
          <a:p>
            <a:pPr lvl="0" rtl="0"/>
            <a:r>
              <a:rPr lang="pt-BR"/>
              <a:t>Clique para adicionar conteúdo</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8" name="Espaço Reservado para Data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pt-BR"/>
            </a:defPPr>
          </a:lstStyle>
          <a:p>
            <a:pPr rtl="0"/>
            <a:endParaRPr lang="pt-BR" dirty="0">
              <a:latin typeface="+mn-lt"/>
            </a:endParaRPr>
          </a:p>
        </p:txBody>
      </p:sp>
      <p:sp>
        <p:nvSpPr>
          <p:cNvPr id="10" name="Espaço Reservado para o Número do Slide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pt-BR"/>
            </a:defPPr>
          </a:lstStyle>
          <a:p>
            <a:pPr rtl="0"/>
            <a:fld id="{294A09A9-5501-47C1-A89A-A340965A2BE2}" type="slidenum">
              <a:rPr lang="pt-BR" smtClean="0"/>
              <a:pPr rtl="0"/>
              <a:t>‹nº›</a:t>
            </a:fld>
            <a:endParaRPr lang="pt-BR"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ela 2">
    <p:bg>
      <p:bgPr>
        <a:solidFill>
          <a:schemeClr val="tx1"/>
        </a:solidFill>
        <a:effectLst/>
      </p:bgPr>
    </p:bg>
    <p:spTree>
      <p:nvGrpSpPr>
        <p:cNvPr id="1" name=""/>
        <p:cNvGrpSpPr/>
        <p:nvPr/>
      </p:nvGrpSpPr>
      <p:grpSpPr>
        <a:xfrm>
          <a:off x="0" y="0"/>
          <a:ext cx="0" cy="0"/>
          <a:chOff x="0" y="0"/>
          <a:chExt cx="0" cy="0"/>
        </a:xfrm>
      </p:grpSpPr>
      <p:sp>
        <p:nvSpPr>
          <p:cNvPr id="16" name="Título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rtlCol="0" anchor="b" anchorCtr="0">
            <a:noAutofit/>
          </a:bodyPr>
          <a:lstStyle>
            <a:lvl1pPr>
              <a:defRPr lang="pt-BR" sz="4400" b="1" i="0">
                <a:solidFill>
                  <a:schemeClr val="bg1"/>
                </a:solidFill>
                <a:latin typeface="+mj-lt"/>
              </a:defRPr>
            </a:lvl1pPr>
          </a:lstStyle>
          <a:p>
            <a:pPr rtl="0"/>
            <a:r>
              <a:rPr lang="pt-BR"/>
              <a:t>Clique para adicionar um título </a:t>
            </a:r>
          </a:p>
        </p:txBody>
      </p:sp>
      <p:sp>
        <p:nvSpPr>
          <p:cNvPr id="9" name="Espaço Reservado para Tabela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rtlCol="0">
            <a:noAutofit/>
          </a:bodyPr>
          <a:lstStyle>
            <a:lvl1pPr>
              <a:defRPr lang="pt-BR"/>
            </a:lvl1pPr>
          </a:lstStyle>
          <a:p>
            <a:pPr rtl="0"/>
            <a:r>
              <a:rPr lang="pt-BR"/>
              <a:t>Clique no ícone para adicionar tabela</a:t>
            </a:r>
          </a:p>
        </p:txBody>
      </p:sp>
      <p:sp>
        <p:nvSpPr>
          <p:cNvPr id="10" name="Espaço Reservado para o Número do Slide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pt-BR"/>
            </a:defPPr>
          </a:lstStyle>
          <a:p>
            <a:pPr rtl="0"/>
            <a:fld id="{294A09A9-5501-47C1-A89A-A340965A2BE2}" type="slidenum">
              <a:rPr lang="pt-BR" smtClean="0"/>
              <a:pPr rtl="0"/>
              <a:t>‹nº›</a:t>
            </a:fld>
            <a:endParaRPr lang="pt-BR" dirty="0">
              <a:latin typeface="+mn-lt"/>
            </a:endParaRPr>
          </a:p>
        </p:txBody>
      </p:sp>
      <p:sp>
        <p:nvSpPr>
          <p:cNvPr id="8" name="Espaço Reservado para Data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pt-BR"/>
            </a:defPPr>
          </a:lstStyle>
          <a:p>
            <a:pPr rtl="0"/>
            <a:endParaRPr lang="pt-BR" dirty="0">
              <a:latin typeface="+mn-lt"/>
            </a:endParaRPr>
          </a:p>
        </p:txBody>
      </p:sp>
      <p:cxnSp>
        <p:nvCxnSpPr>
          <p:cNvPr id="4" name="Conector Reto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ítulo 3">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rtlCol="0" anchor="b">
            <a:noAutofit/>
          </a:bodyPr>
          <a:lstStyle>
            <a:lvl1pPr algn="l">
              <a:lnSpc>
                <a:spcPct val="80000"/>
              </a:lnSpc>
              <a:defRPr lang="pt-BR" sz="6000" b="1" i="0" spc="100" baseline="0">
                <a:solidFill>
                  <a:schemeClr val="bg1"/>
                </a:solidFill>
                <a:latin typeface="+mj-lt"/>
              </a:defRPr>
            </a:lvl1pPr>
          </a:lstStyle>
          <a:p>
            <a:pPr rtl="0"/>
            <a:r>
              <a:rPr lang="pt-BR"/>
              <a:t>Clique para adicionar um título </a:t>
            </a:r>
          </a:p>
        </p:txBody>
      </p:sp>
      <p:grpSp>
        <p:nvGrpSpPr>
          <p:cNvPr id="9" name="Grupo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orma Livre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sp>
          <p:nvSpPr>
            <p:cNvPr id="11" name="Forma Livre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sp>
          <p:nvSpPr>
            <p:cNvPr id="12" name="Forma Livre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grpSp>
      <p:sp>
        <p:nvSpPr>
          <p:cNvPr id="18" name="Espaço Reservado para Texto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rtlCol="0">
            <a:noAutofit/>
          </a:bodyPr>
          <a:lstStyle>
            <a:lvl1pPr marL="0" indent="0">
              <a:buNone/>
              <a:defRPr lang="pt-BR" sz="2400" b="1" i="0">
                <a:solidFill>
                  <a:schemeClr val="tx2">
                    <a:lumMod val="75000"/>
                  </a:schemeClr>
                </a:solidFill>
                <a:latin typeface="+mn-lt"/>
              </a:defRPr>
            </a:lvl1pPr>
            <a:lvl2pPr>
              <a:defRPr lang="pt-BR" sz="4000"/>
            </a:lvl2pPr>
            <a:lvl3pPr>
              <a:defRPr lang="pt-BR" sz="4000"/>
            </a:lvl3pPr>
            <a:lvl4pPr>
              <a:defRPr lang="pt-BR" sz="4000"/>
            </a:lvl4pPr>
            <a:lvl5pPr>
              <a:defRPr lang="pt-BR" sz="4000"/>
            </a:lvl5pPr>
          </a:lstStyle>
          <a:p>
            <a:pPr lvl="0" rtl="0"/>
            <a:r>
              <a:rPr lang="pt-BR"/>
              <a:t>Clique para adicionar o texto</a:t>
            </a:r>
          </a:p>
        </p:txBody>
      </p:sp>
      <p:cxnSp>
        <p:nvCxnSpPr>
          <p:cNvPr id="4" name="Conector Reto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upo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Forma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sp>
          <p:nvSpPr>
            <p:cNvPr id="8" name="Forma Livre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sp>
          <p:nvSpPr>
            <p:cNvPr id="9" name="Forma Livre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sp>
          <p:nvSpPr>
            <p:cNvPr id="10" name="Forma Livre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defPPr>
                <a:defRPr lang="pt-BR"/>
              </a:defPPr>
            </a:lstStyle>
            <a:p>
              <a:pPr rtl="0"/>
              <a:endParaRPr lang="pt-BR" dirty="0"/>
            </a:p>
          </p:txBody>
        </p:sp>
        <p:sp>
          <p:nvSpPr>
            <p:cNvPr id="11" name="Forma Livre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grpSp>
      <p:sp>
        <p:nvSpPr>
          <p:cNvPr id="12" name="Título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rtlCol="0" anchor="b" anchorCtr="0">
            <a:noAutofit/>
          </a:bodyPr>
          <a:lstStyle>
            <a:lvl1pPr>
              <a:defRPr lang="pt-BR" sz="4400" b="1" i="0" spc="50" baseline="0">
                <a:latin typeface="+mj-lt"/>
              </a:defRPr>
            </a:lvl1pPr>
          </a:lstStyle>
          <a:p>
            <a:pPr rtl="0"/>
            <a:r>
              <a:rPr lang="pt-BR"/>
              <a:t>Clique para adicionar um título </a:t>
            </a:r>
          </a:p>
        </p:txBody>
      </p:sp>
      <p:sp>
        <p:nvSpPr>
          <p:cNvPr id="2" name="Espaço Reservado para Conteúdo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rtlCol="0">
            <a:normAutofit/>
          </a:bodyPr>
          <a:lstStyle>
            <a:lvl1pPr marL="283464" indent="-283464">
              <a:lnSpc>
                <a:spcPct val="80000"/>
              </a:lnSpc>
              <a:spcBef>
                <a:spcPts val="2200"/>
              </a:spcBef>
              <a:buFont typeface="Arial" panose="020B0604020202020204" pitchFamily="34" charset="0"/>
              <a:buChar char="•"/>
              <a:defRPr lang="pt-BR" sz="2400" b="1" i="0" kern="1200" dirty="0">
                <a:solidFill>
                  <a:schemeClr val="tx2">
                    <a:lumMod val="75000"/>
                  </a:schemeClr>
                </a:solidFill>
                <a:latin typeface="+mn-lt"/>
                <a:ea typeface="+mn-ea"/>
                <a:cs typeface="+mn-cs"/>
              </a:defRPr>
            </a:lvl1pPr>
            <a:lvl2pPr indent="-283464">
              <a:spcBef>
                <a:spcPts val="600"/>
              </a:spcBef>
              <a:defRPr lang="pt-BR" sz="2000"/>
            </a:lvl2pPr>
            <a:lvl3pPr indent="-283464">
              <a:spcBef>
                <a:spcPts val="1800"/>
              </a:spcBef>
              <a:defRPr lang="pt-BR" sz="2000"/>
            </a:lvl3pPr>
            <a:lvl4pPr indent="-283464">
              <a:spcBef>
                <a:spcPts val="1800"/>
              </a:spcBef>
              <a:defRPr lang="pt-BR" sz="2000"/>
            </a:lvl4pPr>
            <a:lvl5pPr indent="-283464">
              <a:spcBef>
                <a:spcPts val="1800"/>
              </a:spcBef>
              <a:defRPr lang="pt-BR" sz="2000"/>
            </a:lvl5pPr>
          </a:lstStyle>
          <a:p>
            <a:pPr lvl="0" rtl="0"/>
            <a:r>
              <a:rPr lang="pt-BR"/>
              <a:t>Clique para adicionar conteúdo</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43" name="Espaço Reservado para o Número do Slide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rtlCol="0"/>
          <a:lstStyle>
            <a:defPPr>
              <a:defRPr lang="pt-BR"/>
            </a:defPPr>
          </a:lstStyle>
          <a:p>
            <a:pPr rtl="0"/>
            <a:fld id="{294A09A9-5501-47C1-A89A-A340965A2BE2}" type="slidenum">
              <a:rPr lang="pt-BR" smtClean="0"/>
              <a:pPr rtl="0"/>
              <a:t>‹nº›</a:t>
            </a:fld>
            <a:endParaRPr lang="pt-BR" dirty="0">
              <a:latin typeface="+mn-lt"/>
            </a:endParaRPr>
          </a:p>
        </p:txBody>
      </p:sp>
      <p:sp>
        <p:nvSpPr>
          <p:cNvPr id="42" name="Espaço Reservado para Data 41">
            <a:extLst>
              <a:ext uri="{FF2B5EF4-FFF2-40B4-BE49-F238E27FC236}">
                <a16:creationId xmlns:a16="http://schemas.microsoft.com/office/drawing/2014/main" id="{29CE2856-DB8F-5603-C085-74C70560FAC8}"/>
              </a:ext>
            </a:extLst>
          </p:cNvPr>
          <p:cNvSpPr>
            <a:spLocks noGrp="1"/>
          </p:cNvSpPr>
          <p:nvPr>
            <p:ph type="dt" sz="half" idx="25"/>
          </p:nvPr>
        </p:nvSpPr>
        <p:spPr/>
        <p:txBody>
          <a:bodyPr rtlCol="0"/>
          <a:lstStyle>
            <a:defPPr>
              <a:defRPr lang="pt-BR"/>
            </a:defPPr>
          </a:lstStyle>
          <a:p>
            <a:pPr rtl="0"/>
            <a:endParaRPr lang="pt-BR" dirty="0">
              <a:latin typeface="+mn-lt"/>
            </a:endParaRPr>
          </a:p>
        </p:txBody>
      </p:sp>
      <p:cxnSp>
        <p:nvCxnSpPr>
          <p:cNvPr id="4" name="Conector Reto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ítulo da seção">
    <p:bg>
      <p:bgPr>
        <a:solidFill>
          <a:schemeClr val="accent3"/>
        </a:solidFill>
        <a:effectLst/>
      </p:bgPr>
    </p:bg>
    <p:spTree>
      <p:nvGrpSpPr>
        <p:cNvPr id="1" name=""/>
        <p:cNvGrpSpPr/>
        <p:nvPr/>
      </p:nvGrpSpPr>
      <p:grpSpPr>
        <a:xfrm>
          <a:off x="0" y="0"/>
          <a:ext cx="0" cy="0"/>
          <a:chOff x="0" y="0"/>
          <a:chExt cx="0" cy="0"/>
        </a:xfrm>
      </p:grpSpPr>
      <p:sp>
        <p:nvSpPr>
          <p:cNvPr id="4" name="Espaço Reservado para Imagem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rtlCol="0">
            <a:noAutofit/>
          </a:bodyPr>
          <a:lstStyle>
            <a:lvl1pPr marL="0" indent="0" algn="ctr">
              <a:buNone/>
              <a:defRPr lang="pt-BR" sz="2000">
                <a:solidFill>
                  <a:schemeClr val="tx1"/>
                </a:solidFill>
              </a:defRPr>
            </a:lvl1pPr>
          </a:lstStyle>
          <a:p>
            <a:pPr rtl="0"/>
            <a:r>
              <a:rPr lang="pt-BR"/>
              <a:t>Clique no ícone para adicionar uma imagem</a:t>
            </a:r>
          </a:p>
        </p:txBody>
      </p:sp>
      <p:sp>
        <p:nvSpPr>
          <p:cNvPr id="18" name="Título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rtlCol="0" anchor="b" anchorCtr="0">
            <a:noAutofit/>
          </a:bodyPr>
          <a:lstStyle>
            <a:lvl1pPr>
              <a:defRPr lang="pt-BR" sz="6000" b="1" i="0" baseline="0">
                <a:solidFill>
                  <a:schemeClr val="tx1"/>
                </a:solidFill>
                <a:latin typeface="+mj-lt"/>
              </a:defRPr>
            </a:lvl1pPr>
          </a:lstStyle>
          <a:p>
            <a:pPr rtl="0"/>
            <a:r>
              <a:rPr lang="pt-BR"/>
              <a:t>Clique para adicionar um título </a:t>
            </a:r>
          </a:p>
        </p:txBody>
      </p:sp>
      <p:sp>
        <p:nvSpPr>
          <p:cNvPr id="7" name="Retângulo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pt-BR"/>
            </a:defPPr>
          </a:lstStyle>
          <a:p>
            <a:pPr algn="ctr" rtl="0"/>
            <a:endParaRPr lang="pt-BR"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ítulo 2">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rtlCol="0" anchor="b">
            <a:noAutofit/>
          </a:bodyPr>
          <a:lstStyle>
            <a:lvl1pPr algn="l">
              <a:lnSpc>
                <a:spcPct val="80000"/>
              </a:lnSpc>
              <a:defRPr lang="pt-BR" sz="6000" b="1" i="0" spc="100" baseline="0">
                <a:solidFill>
                  <a:schemeClr val="bg1"/>
                </a:solidFill>
                <a:latin typeface="+mj-lt"/>
              </a:defRPr>
            </a:lvl1pPr>
          </a:lstStyle>
          <a:p>
            <a:pPr rtl="0"/>
            <a:r>
              <a:rPr lang="pt-BR"/>
              <a:t>Clique para adicionar um título </a:t>
            </a:r>
          </a:p>
        </p:txBody>
      </p:sp>
      <p:sp>
        <p:nvSpPr>
          <p:cNvPr id="6" name="Espaço Reservado para Imagem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rtlCol="0">
            <a:normAutofit/>
          </a:bodyPr>
          <a:lstStyle>
            <a:lvl1pPr marL="0" indent="0" algn="ctr">
              <a:buNone/>
              <a:defRPr lang="pt-BR" sz="2000"/>
            </a:lvl1pPr>
          </a:lstStyle>
          <a:p>
            <a:pPr rtl="0"/>
            <a:r>
              <a:rPr lang="pt-BR"/>
              <a:t>Clique no ícone para adicionar uma imagem</a:t>
            </a:r>
          </a:p>
        </p:txBody>
      </p:sp>
      <p:sp>
        <p:nvSpPr>
          <p:cNvPr id="18" name="Espaço Reservado para Texto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rtlCol="0">
            <a:noAutofit/>
          </a:bodyPr>
          <a:lstStyle>
            <a:lvl1pPr marL="0" indent="0">
              <a:buNone/>
              <a:defRPr lang="pt-BR" sz="2400" b="1" i="0">
                <a:solidFill>
                  <a:schemeClr val="tx2">
                    <a:lumMod val="75000"/>
                  </a:schemeClr>
                </a:solidFill>
                <a:latin typeface="+mn-lt"/>
              </a:defRPr>
            </a:lvl1pPr>
            <a:lvl2pPr>
              <a:defRPr lang="pt-BR" sz="4000"/>
            </a:lvl2pPr>
            <a:lvl3pPr>
              <a:defRPr lang="pt-BR" sz="4000"/>
            </a:lvl3pPr>
            <a:lvl4pPr>
              <a:defRPr lang="pt-BR" sz="4000"/>
            </a:lvl4pPr>
            <a:lvl5pPr>
              <a:defRPr lang="pt-BR" sz="4000"/>
            </a:lvl5pPr>
          </a:lstStyle>
          <a:p>
            <a:pPr lvl="0" rtl="0"/>
            <a:r>
              <a:rPr lang="pt-BR"/>
              <a:t>Clique para adicionar o texto</a:t>
            </a:r>
          </a:p>
        </p:txBody>
      </p:sp>
      <p:cxnSp>
        <p:nvCxnSpPr>
          <p:cNvPr id="7" name="Conector Reto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sumo 2">
    <p:bg>
      <p:bgPr>
        <a:solidFill>
          <a:schemeClr val="tx1"/>
        </a:solidFill>
        <a:effectLst/>
      </p:bgPr>
    </p:bg>
    <p:spTree>
      <p:nvGrpSpPr>
        <p:cNvPr id="1" name=""/>
        <p:cNvGrpSpPr/>
        <p:nvPr/>
      </p:nvGrpSpPr>
      <p:grpSpPr>
        <a:xfrm>
          <a:off x="0" y="0"/>
          <a:ext cx="0" cy="0"/>
          <a:chOff x="0" y="0"/>
          <a:chExt cx="0" cy="0"/>
        </a:xfrm>
      </p:grpSpPr>
      <p:cxnSp>
        <p:nvCxnSpPr>
          <p:cNvPr id="9" name="Conector Reto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upo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orma Livre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sp>
          <p:nvSpPr>
            <p:cNvPr id="12" name="Forma Livre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sp>
          <p:nvSpPr>
            <p:cNvPr id="13" name="Forma Livre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grpSp>
      <p:sp>
        <p:nvSpPr>
          <p:cNvPr id="32" name="Título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rtlCol="0" anchor="b" anchorCtr="0">
            <a:noAutofit/>
          </a:bodyPr>
          <a:lstStyle>
            <a:lvl1pPr>
              <a:defRPr lang="pt-BR" sz="4400" b="1" i="0">
                <a:latin typeface="+mj-lt"/>
              </a:defRPr>
            </a:lvl1pPr>
          </a:lstStyle>
          <a:p>
            <a:pPr rtl="0"/>
            <a:r>
              <a:rPr lang="pt-BR"/>
              <a:t>Clique para adicionar um título </a:t>
            </a:r>
          </a:p>
        </p:txBody>
      </p:sp>
      <p:sp>
        <p:nvSpPr>
          <p:cNvPr id="2" name="Espaço Reservado para Conteúdo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rtlCol="0">
            <a:normAutofit/>
          </a:bodyPr>
          <a:lstStyle>
            <a:lvl1pPr marL="283464" indent="-283464">
              <a:spcBef>
                <a:spcPts val="1800"/>
              </a:spcBef>
              <a:buFont typeface="Arial" panose="020B0604020202020204" pitchFamily="34" charset="0"/>
              <a:buChar char="•"/>
              <a:defRPr lang="pt-BR" sz="2000"/>
            </a:lvl1pPr>
            <a:lvl2pPr indent="-283464">
              <a:spcBef>
                <a:spcPts val="1800"/>
              </a:spcBef>
              <a:defRPr lang="pt-BR" sz="2000"/>
            </a:lvl2pPr>
            <a:lvl3pPr indent="-283464">
              <a:spcBef>
                <a:spcPts val="1800"/>
              </a:spcBef>
              <a:defRPr lang="pt-BR" sz="2000"/>
            </a:lvl3pPr>
            <a:lvl4pPr indent="-283464">
              <a:spcBef>
                <a:spcPts val="1800"/>
              </a:spcBef>
              <a:defRPr lang="pt-BR" sz="2000"/>
            </a:lvl4pPr>
            <a:lvl5pPr indent="-283464">
              <a:spcBef>
                <a:spcPts val="1800"/>
              </a:spcBef>
              <a:defRPr lang="pt-BR" sz="2000"/>
            </a:lvl5pPr>
          </a:lstStyle>
          <a:p>
            <a:pPr lvl="0" rtl="0"/>
            <a:r>
              <a:rPr lang="pt-BR"/>
              <a:t>Clique para adicionar conteúdo</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8" name="Espaço Reservado para o Número do Slide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rtlCol="0"/>
          <a:lstStyle>
            <a:defPPr>
              <a:defRPr lang="pt-BR"/>
            </a:defPPr>
          </a:lstStyle>
          <a:p>
            <a:pPr rtl="0"/>
            <a:fld id="{294A09A9-5501-47C1-A89A-A340965A2BE2}" type="slidenum">
              <a:rPr lang="pt-BR" smtClean="0"/>
              <a:pPr rtl="0"/>
              <a:t>‹nº›</a:t>
            </a:fld>
            <a:endParaRPr lang="pt-BR" dirty="0">
              <a:latin typeface="+mn-lt"/>
            </a:endParaRPr>
          </a:p>
        </p:txBody>
      </p:sp>
      <p:sp>
        <p:nvSpPr>
          <p:cNvPr id="5" name="Espaço Reservado para Data 4">
            <a:extLst>
              <a:ext uri="{FF2B5EF4-FFF2-40B4-BE49-F238E27FC236}">
                <a16:creationId xmlns:a16="http://schemas.microsoft.com/office/drawing/2014/main" id="{E9272B8D-F380-9F1A-C8E6-BDD2352B1763}"/>
              </a:ext>
            </a:extLst>
          </p:cNvPr>
          <p:cNvSpPr>
            <a:spLocks noGrp="1"/>
          </p:cNvSpPr>
          <p:nvPr>
            <p:ph type="dt" sz="half" idx="21"/>
          </p:nvPr>
        </p:nvSpPr>
        <p:spPr/>
        <p:txBody>
          <a:bodyPr rtlCol="0"/>
          <a:lstStyle>
            <a:defPPr>
              <a:defRPr lang="pt-BR"/>
            </a:defPPr>
          </a:lstStyle>
          <a:p>
            <a:pPr rtl="0"/>
            <a:endParaRPr lang="pt-BR"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ítulo">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rtlCol="0" anchor="b">
            <a:noAutofit/>
          </a:bodyPr>
          <a:lstStyle>
            <a:lvl1pPr algn="l">
              <a:lnSpc>
                <a:spcPct val="80000"/>
              </a:lnSpc>
              <a:defRPr lang="pt-BR" sz="6000" b="1" i="0" spc="100" baseline="0">
                <a:solidFill>
                  <a:schemeClr val="bg1"/>
                </a:solidFill>
                <a:latin typeface="+mj-lt"/>
              </a:defRPr>
            </a:lvl1pPr>
          </a:lstStyle>
          <a:p>
            <a:pPr rtl="0"/>
            <a:r>
              <a:rPr lang="pt-BR"/>
              <a:t>Clique para adicionar um título </a:t>
            </a:r>
          </a:p>
        </p:txBody>
      </p:sp>
      <p:grpSp>
        <p:nvGrpSpPr>
          <p:cNvPr id="9" name="Grupo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orma Livre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sp>
          <p:nvSpPr>
            <p:cNvPr id="11" name="Forma Livre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sp>
          <p:nvSpPr>
            <p:cNvPr id="12" name="Forma Livre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grpSp>
      <p:cxnSp>
        <p:nvCxnSpPr>
          <p:cNvPr id="13" name="Conector Reto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Espaço Reservado para Texto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rtlCol="0">
            <a:noAutofit/>
          </a:bodyPr>
          <a:lstStyle>
            <a:lvl1pPr marL="0" indent="0">
              <a:buNone/>
              <a:defRPr lang="pt-BR" sz="2400" b="1" i="0">
                <a:solidFill>
                  <a:schemeClr val="tx2">
                    <a:lumMod val="75000"/>
                  </a:schemeClr>
                </a:solidFill>
                <a:latin typeface="+mn-lt"/>
              </a:defRPr>
            </a:lvl1pPr>
            <a:lvl2pPr>
              <a:defRPr lang="pt-BR" sz="4000"/>
            </a:lvl2pPr>
            <a:lvl3pPr>
              <a:defRPr lang="pt-BR" sz="4000"/>
            </a:lvl3pPr>
            <a:lvl4pPr>
              <a:defRPr lang="pt-BR" sz="4000"/>
            </a:lvl4pPr>
            <a:lvl5pPr>
              <a:defRPr lang="pt-BR" sz="4000"/>
            </a:lvl5pPr>
          </a:lstStyle>
          <a:p>
            <a:pPr lvl="0" rtl="0"/>
            <a:r>
              <a:rPr lang="pt-BR"/>
              <a:t>Clique para adicionar o texto</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ítulo e Dois Conteúdos 2">
    <p:bg>
      <p:bgPr>
        <a:solidFill>
          <a:schemeClr val="tx1"/>
        </a:solidFill>
        <a:effectLst/>
      </p:bgPr>
    </p:bg>
    <p:spTree>
      <p:nvGrpSpPr>
        <p:cNvPr id="1" name=""/>
        <p:cNvGrpSpPr/>
        <p:nvPr/>
      </p:nvGrpSpPr>
      <p:grpSpPr>
        <a:xfrm>
          <a:off x="0" y="0"/>
          <a:ext cx="0" cy="0"/>
          <a:chOff x="0" y="0"/>
          <a:chExt cx="0" cy="0"/>
        </a:xfrm>
      </p:grpSpPr>
      <p:grpSp>
        <p:nvGrpSpPr>
          <p:cNvPr id="11" name="Grupo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orma Livre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sp>
          <p:nvSpPr>
            <p:cNvPr id="13" name="Forma Livre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sp>
          <p:nvSpPr>
            <p:cNvPr id="14" name="Forma Livre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grpSp>
      <p:sp>
        <p:nvSpPr>
          <p:cNvPr id="16" name="Título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rtlCol="0" anchor="b" anchorCtr="0">
            <a:noAutofit/>
          </a:bodyPr>
          <a:lstStyle>
            <a:lvl1pPr>
              <a:defRPr lang="pt-BR" sz="4400" b="1" i="0">
                <a:solidFill>
                  <a:schemeClr val="bg1"/>
                </a:solidFill>
                <a:latin typeface="+mj-lt"/>
              </a:defRPr>
            </a:lvl1pPr>
          </a:lstStyle>
          <a:p>
            <a:pPr rtl="0"/>
            <a:r>
              <a:rPr lang="pt-BR"/>
              <a:t>Clique para adicionar um título </a:t>
            </a:r>
          </a:p>
        </p:txBody>
      </p:sp>
      <p:sp>
        <p:nvSpPr>
          <p:cNvPr id="2" name="Espaço Reservado para Conteúdo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rtlCol="0">
            <a:normAutofit/>
          </a:bodyPr>
          <a:lstStyle>
            <a:lvl1pPr marL="0" indent="0">
              <a:spcBef>
                <a:spcPts val="1800"/>
              </a:spcBef>
              <a:buFont typeface="Arial" panose="020B0604020202020204" pitchFamily="34" charset="0"/>
              <a:buNone/>
              <a:defRPr lang="pt-BR" sz="2000"/>
            </a:lvl1pPr>
            <a:lvl2pPr marL="283464" indent="-283464">
              <a:spcBef>
                <a:spcPts val="1800"/>
              </a:spcBef>
              <a:defRPr lang="pt-BR" sz="2000"/>
            </a:lvl2pPr>
            <a:lvl3pPr marL="594360" indent="-283464">
              <a:spcBef>
                <a:spcPts val="1800"/>
              </a:spcBef>
              <a:defRPr lang="pt-BR" sz="2000"/>
            </a:lvl3pPr>
            <a:lvl4pPr marL="822960" indent="-283464">
              <a:spcBef>
                <a:spcPts val="1800"/>
              </a:spcBef>
              <a:defRPr lang="pt-BR" sz="2000"/>
            </a:lvl4pPr>
            <a:lvl5pPr marL="1005840" indent="-283464">
              <a:spcBef>
                <a:spcPts val="1800"/>
              </a:spcBef>
              <a:defRPr lang="pt-BR" sz="2000"/>
            </a:lvl5pPr>
          </a:lstStyle>
          <a:p>
            <a:pPr lvl="0" rtl="0"/>
            <a:r>
              <a:rPr lang="pt-BR"/>
              <a:t>Clique para adicionar conteúdo</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3" name="Espaço Reservado para Conteúdo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rtlCol="0">
            <a:normAutofit/>
          </a:bodyPr>
          <a:lstStyle>
            <a:lvl1pPr marL="0" indent="0">
              <a:spcBef>
                <a:spcPts val="1800"/>
              </a:spcBef>
              <a:buFont typeface="Arial" panose="020B0604020202020204" pitchFamily="34" charset="0"/>
              <a:buNone/>
              <a:defRPr lang="pt-BR" sz="2000"/>
            </a:lvl1pPr>
            <a:lvl2pPr marL="283464" indent="-283464">
              <a:spcBef>
                <a:spcPts val="1800"/>
              </a:spcBef>
              <a:defRPr lang="pt-BR" sz="2000"/>
            </a:lvl2pPr>
            <a:lvl3pPr marL="548640" indent="-283464">
              <a:spcBef>
                <a:spcPts val="1800"/>
              </a:spcBef>
              <a:defRPr lang="pt-BR" sz="2000"/>
            </a:lvl3pPr>
            <a:lvl4pPr marL="822960" indent="-283464">
              <a:spcBef>
                <a:spcPts val="1800"/>
              </a:spcBef>
              <a:defRPr lang="pt-BR" sz="2000"/>
            </a:lvl4pPr>
            <a:lvl5pPr marL="1005840" indent="-283464">
              <a:spcBef>
                <a:spcPts val="1800"/>
              </a:spcBef>
              <a:defRPr lang="pt-BR" sz="2000"/>
            </a:lvl5pPr>
          </a:lstStyle>
          <a:p>
            <a:pPr lvl="0" rtl="0"/>
            <a:r>
              <a:rPr lang="pt-BR"/>
              <a:t>Clique para adicionar conteúdo</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10" name="Espaço Reservado para o Número do Slide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pt-BR"/>
            </a:defPPr>
          </a:lstStyle>
          <a:p>
            <a:pPr rtl="0"/>
            <a:fld id="{294A09A9-5501-47C1-A89A-A340965A2BE2}" type="slidenum">
              <a:rPr lang="pt-BR" smtClean="0"/>
              <a:pPr rtl="0"/>
              <a:t>‹nº›</a:t>
            </a:fld>
            <a:endParaRPr lang="pt-BR" dirty="0">
              <a:latin typeface="+mn-lt"/>
            </a:endParaRPr>
          </a:p>
        </p:txBody>
      </p:sp>
      <p:sp>
        <p:nvSpPr>
          <p:cNvPr id="8" name="Espaço Reservado para Data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pt-BR"/>
            </a:defPPr>
          </a:lstStyle>
          <a:p>
            <a:pPr rtl="0"/>
            <a:endParaRPr lang="pt-BR" dirty="0">
              <a:latin typeface="+mn-lt"/>
            </a:endParaRPr>
          </a:p>
        </p:txBody>
      </p:sp>
      <p:cxnSp>
        <p:nvCxnSpPr>
          <p:cNvPr id="4" name="Conector Reto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ítulo e Conteúdo ">
    <p:bg>
      <p:bgPr>
        <a:solidFill>
          <a:schemeClr val="tx1"/>
        </a:solidFill>
        <a:effectLst/>
      </p:bgPr>
    </p:bg>
    <p:spTree>
      <p:nvGrpSpPr>
        <p:cNvPr id="1" name=""/>
        <p:cNvGrpSpPr/>
        <p:nvPr/>
      </p:nvGrpSpPr>
      <p:grpSpPr>
        <a:xfrm>
          <a:off x="0" y="0"/>
          <a:ext cx="0" cy="0"/>
          <a:chOff x="0" y="0"/>
          <a:chExt cx="0" cy="0"/>
        </a:xfrm>
      </p:grpSpPr>
      <p:grpSp>
        <p:nvGrpSpPr>
          <p:cNvPr id="11" name="Grupo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Forma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sp>
          <p:nvSpPr>
            <p:cNvPr id="13" name="Forma Livre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sp>
          <p:nvSpPr>
            <p:cNvPr id="14" name="Forma Livre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sp>
          <p:nvSpPr>
            <p:cNvPr id="18" name="Forma Livre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defPPr>
                <a:defRPr lang="pt-BR"/>
              </a:defPPr>
            </a:lstStyle>
            <a:p>
              <a:pPr rtl="0"/>
              <a:endParaRPr lang="pt-BR" dirty="0"/>
            </a:p>
          </p:txBody>
        </p:sp>
        <p:sp>
          <p:nvSpPr>
            <p:cNvPr id="19" name="Forma Livre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grpSp>
      <p:sp>
        <p:nvSpPr>
          <p:cNvPr id="16" name="Título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rtlCol="0" anchor="b" anchorCtr="0">
            <a:noAutofit/>
          </a:bodyPr>
          <a:lstStyle>
            <a:lvl1pPr>
              <a:defRPr lang="pt-BR" sz="4400" b="1" i="0">
                <a:solidFill>
                  <a:schemeClr val="bg1"/>
                </a:solidFill>
                <a:latin typeface="+mj-lt"/>
              </a:defRPr>
            </a:lvl1pPr>
          </a:lstStyle>
          <a:p>
            <a:pPr rtl="0"/>
            <a:r>
              <a:rPr lang="pt-BR"/>
              <a:t>Clique para adicionar um título </a:t>
            </a:r>
          </a:p>
        </p:txBody>
      </p:sp>
      <p:cxnSp>
        <p:nvCxnSpPr>
          <p:cNvPr id="4" name="Conector Reto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Espaço Reservado para Conteúdo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rtlCol="0">
            <a:normAutofit/>
          </a:bodyPr>
          <a:lstStyle>
            <a:lvl1pPr marL="457200" indent="-457200">
              <a:spcBef>
                <a:spcPts val="1800"/>
              </a:spcBef>
              <a:buFont typeface="+mj-lt"/>
              <a:buAutoNum type="arabicPeriod"/>
              <a:defRPr lang="pt-BR" sz="2000"/>
            </a:lvl1pPr>
            <a:lvl2pPr marL="914400" indent="-457200">
              <a:spcBef>
                <a:spcPts val="1800"/>
              </a:spcBef>
              <a:buFont typeface="+mj-lt"/>
              <a:buAutoNum type="alphaLcPeriod"/>
              <a:defRPr lang="pt-BR" sz="2000"/>
            </a:lvl2pPr>
            <a:lvl3pPr marL="1371600" indent="-457200">
              <a:spcBef>
                <a:spcPts val="1800"/>
              </a:spcBef>
              <a:buFont typeface="+mj-lt"/>
              <a:buAutoNum type="arabicParenR"/>
              <a:defRPr lang="pt-BR" sz="2000"/>
            </a:lvl3pPr>
            <a:lvl4pPr marL="1371600" indent="0">
              <a:spcBef>
                <a:spcPts val="1800"/>
              </a:spcBef>
              <a:buFont typeface="+mj-lt"/>
              <a:buNone/>
              <a:defRPr lang="pt-BR" sz="2000"/>
            </a:lvl4pPr>
            <a:lvl5pPr marL="2286000" indent="-457200">
              <a:spcBef>
                <a:spcPts val="1800"/>
              </a:spcBef>
              <a:buFont typeface="+mj-lt"/>
              <a:buAutoNum type="arabicPeriod"/>
              <a:defRPr lang="pt-BR" sz="2000"/>
            </a:lvl5pPr>
          </a:lstStyle>
          <a:p>
            <a:pPr lvl="0" rtl="0"/>
            <a:r>
              <a:rPr lang="pt-BR"/>
              <a:t>Clique para adicionar conteúdo</a:t>
            </a:r>
          </a:p>
          <a:p>
            <a:pPr lvl="1" rtl="0"/>
            <a:r>
              <a:rPr lang="pt-BR"/>
              <a:t>Segundo nível</a:t>
            </a:r>
          </a:p>
          <a:p>
            <a:pPr lvl="2" rtl="0"/>
            <a:r>
              <a:rPr lang="pt-BR"/>
              <a:t>Terceiro nível</a:t>
            </a:r>
          </a:p>
          <a:p>
            <a:pPr lvl="3" rtl="0"/>
            <a:endParaRPr lang="pt-BR" dirty="0"/>
          </a:p>
        </p:txBody>
      </p:sp>
      <p:sp>
        <p:nvSpPr>
          <p:cNvPr id="2" name="Espaço Reservado para Conteúdo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rtlCol="0">
            <a:normAutofit/>
          </a:bodyPr>
          <a:lstStyle>
            <a:lvl1pPr marL="0" indent="0">
              <a:spcBef>
                <a:spcPts val="1800"/>
              </a:spcBef>
              <a:buFont typeface="Arial" panose="020B0604020202020204" pitchFamily="34" charset="0"/>
              <a:buNone/>
              <a:defRPr lang="pt-BR" sz="2000"/>
            </a:lvl1pPr>
            <a:lvl2pPr marL="283464" indent="-283464">
              <a:spcBef>
                <a:spcPts val="1800"/>
              </a:spcBef>
              <a:defRPr lang="pt-BR" sz="2000"/>
            </a:lvl2pPr>
            <a:lvl3pPr marL="548640" indent="-283464">
              <a:spcBef>
                <a:spcPts val="1800"/>
              </a:spcBef>
              <a:defRPr lang="pt-BR" sz="2000"/>
            </a:lvl3pPr>
            <a:lvl4pPr marL="822960" indent="-283464">
              <a:spcBef>
                <a:spcPts val="1800"/>
              </a:spcBef>
              <a:defRPr lang="pt-BR" sz="2000"/>
            </a:lvl4pPr>
            <a:lvl5pPr marL="1005840" indent="-283464">
              <a:spcBef>
                <a:spcPts val="1800"/>
              </a:spcBef>
              <a:defRPr lang="pt-BR" sz="2000"/>
            </a:lvl5pPr>
          </a:lstStyle>
          <a:p>
            <a:pPr lvl="0" rtl="0"/>
            <a:r>
              <a:rPr lang="pt-BR"/>
              <a:t>Clique para adicionar conteúdo</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10" name="Espaço Reservado para o Número do Slide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pt-BR"/>
            </a:defPPr>
          </a:lstStyle>
          <a:p>
            <a:pPr rtl="0"/>
            <a:fld id="{294A09A9-5501-47C1-A89A-A340965A2BE2}" type="slidenum">
              <a:rPr lang="pt-BR" smtClean="0"/>
              <a:pPr rtl="0"/>
              <a:t>‹nº›</a:t>
            </a:fld>
            <a:endParaRPr lang="pt-BR" dirty="0">
              <a:latin typeface="+mn-lt"/>
            </a:endParaRPr>
          </a:p>
        </p:txBody>
      </p:sp>
      <p:sp>
        <p:nvSpPr>
          <p:cNvPr id="8" name="Espaço Reservado para Data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pt-BR"/>
            </a:defPPr>
          </a:lstStyle>
          <a:p>
            <a:pPr rtl="0"/>
            <a:endParaRPr lang="pt-BR"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údo e imagem do título">
    <p:bg>
      <p:bgPr>
        <a:solidFill>
          <a:schemeClr val="tx1"/>
        </a:solidFill>
        <a:effectLst/>
      </p:bgPr>
    </p:bg>
    <p:spTree>
      <p:nvGrpSpPr>
        <p:cNvPr id="1" name=""/>
        <p:cNvGrpSpPr/>
        <p:nvPr/>
      </p:nvGrpSpPr>
      <p:grpSpPr>
        <a:xfrm>
          <a:off x="0" y="0"/>
          <a:ext cx="0" cy="0"/>
          <a:chOff x="0" y="0"/>
          <a:chExt cx="0" cy="0"/>
        </a:xfrm>
      </p:grpSpPr>
      <p:sp>
        <p:nvSpPr>
          <p:cNvPr id="16" name="Título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rtlCol="0" anchor="b" anchorCtr="0">
            <a:noAutofit/>
          </a:bodyPr>
          <a:lstStyle>
            <a:lvl1pPr>
              <a:defRPr lang="pt-BR" sz="4400" b="1" i="0">
                <a:solidFill>
                  <a:schemeClr val="bg1"/>
                </a:solidFill>
                <a:latin typeface="+mj-lt"/>
              </a:defRPr>
            </a:lvl1pPr>
          </a:lstStyle>
          <a:p>
            <a:pPr rtl="0"/>
            <a:r>
              <a:rPr lang="pt-BR"/>
              <a:t>Clique para adicionar um título </a:t>
            </a:r>
          </a:p>
        </p:txBody>
      </p:sp>
      <p:sp>
        <p:nvSpPr>
          <p:cNvPr id="3" name="Espaço Reservado para Conteúdo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rtlCol="0">
            <a:normAutofit/>
          </a:bodyPr>
          <a:lstStyle>
            <a:lvl1pPr marL="0" indent="0">
              <a:spcBef>
                <a:spcPts val="1800"/>
              </a:spcBef>
              <a:buFont typeface="Arial" panose="020B0604020202020204" pitchFamily="34" charset="0"/>
              <a:buNone/>
              <a:defRPr lang="pt-BR" sz="2000"/>
            </a:lvl1pPr>
            <a:lvl2pPr indent="-283464">
              <a:spcBef>
                <a:spcPts val="1800"/>
              </a:spcBef>
              <a:defRPr lang="pt-BR" sz="2000"/>
            </a:lvl2pPr>
            <a:lvl3pPr indent="-283464">
              <a:spcBef>
                <a:spcPts val="1800"/>
              </a:spcBef>
              <a:defRPr lang="pt-BR" sz="2000"/>
            </a:lvl3pPr>
            <a:lvl4pPr indent="-283464">
              <a:spcBef>
                <a:spcPts val="1800"/>
              </a:spcBef>
              <a:defRPr lang="pt-BR" sz="2000"/>
            </a:lvl4pPr>
            <a:lvl5pPr indent="-283464">
              <a:spcBef>
                <a:spcPts val="1800"/>
              </a:spcBef>
              <a:defRPr lang="pt-BR" sz="2000"/>
            </a:lvl5pPr>
          </a:lstStyle>
          <a:p>
            <a:pPr lvl="0" rtl="0"/>
            <a:r>
              <a:rPr lang="pt-BR"/>
              <a:t>Clique para adicionar conteúdo</a:t>
            </a:r>
          </a:p>
          <a:p>
            <a:pPr lvl="1" rtl="0"/>
            <a:r>
              <a:rPr lang="pt-BR"/>
              <a:t>Segundo nível</a:t>
            </a:r>
          </a:p>
          <a:p>
            <a:pPr lvl="2" rtl="0"/>
            <a:r>
              <a:rPr lang="pt-BR"/>
              <a:t>Terceiro nível</a:t>
            </a:r>
          </a:p>
          <a:p>
            <a:pPr lvl="3" rtl="0"/>
            <a:r>
              <a:rPr lang="pt-BR"/>
              <a:t>Quarto nível</a:t>
            </a:r>
          </a:p>
          <a:p>
            <a:pPr lvl="4" rtl="0"/>
            <a:r>
              <a:rPr lang="pt-BR"/>
              <a:t>Quinto nível</a:t>
            </a:r>
          </a:p>
        </p:txBody>
      </p:sp>
      <p:cxnSp>
        <p:nvCxnSpPr>
          <p:cNvPr id="4" name="Conector Reto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Espaço Reservado para Imagem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rtlCol="0">
            <a:normAutofit/>
          </a:bodyPr>
          <a:lstStyle>
            <a:lvl1pPr marL="0" indent="0" algn="ctr">
              <a:buNone/>
              <a:defRPr lang="pt-BR" sz="2000">
                <a:solidFill>
                  <a:schemeClr val="bg1"/>
                </a:solidFill>
              </a:defRPr>
            </a:lvl1pPr>
          </a:lstStyle>
          <a:p>
            <a:pPr rtl="0"/>
            <a:r>
              <a:rPr lang="pt-BR"/>
              <a:t>Clique no ícone para adicionar uma imagem</a:t>
            </a:r>
          </a:p>
        </p:txBody>
      </p:sp>
      <p:sp>
        <p:nvSpPr>
          <p:cNvPr id="10" name="Espaço Reservado para o Número do Slide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pt-BR"/>
            </a:defPPr>
          </a:lstStyle>
          <a:p>
            <a:pPr rtl="0"/>
            <a:fld id="{294A09A9-5501-47C1-A89A-A340965A2BE2}" type="slidenum">
              <a:rPr lang="pt-BR" smtClean="0"/>
              <a:pPr rtl="0"/>
              <a:t>‹nº›</a:t>
            </a:fld>
            <a:endParaRPr lang="pt-BR" dirty="0">
              <a:latin typeface="+mn-lt"/>
            </a:endParaRPr>
          </a:p>
        </p:txBody>
      </p:sp>
      <p:sp>
        <p:nvSpPr>
          <p:cNvPr id="8" name="Espaço Reservado para Data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pt-BR"/>
            </a:defPPr>
          </a:lstStyle>
          <a:p>
            <a:pPr rtl="0"/>
            <a:endParaRPr lang="pt-BR"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Espaço Reservado para Texto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defPPr>
              <a:defRPr lang="pt-BR"/>
            </a:defPPr>
          </a:lstStyle>
          <a:p>
            <a:pPr lvl="0" rtl="0"/>
            <a:r>
              <a:rPr lang="pt-BR"/>
              <a:t>Clique para editar o texto Mestre</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12" name="Espaço Reservado para Título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defPPr>
              <a:defRPr lang="pt-BR"/>
            </a:defPPr>
          </a:lstStyle>
          <a:p>
            <a:pPr rtl="0"/>
            <a:r>
              <a:rPr lang="pt-BR"/>
              <a:t>Clique para editar o estilo de título Mestre</a:t>
            </a:r>
          </a:p>
        </p:txBody>
      </p:sp>
      <p:sp>
        <p:nvSpPr>
          <p:cNvPr id="30" name="Espaço Reservado para Data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lang="pt-BR" sz="1100" b="0" i="0">
                <a:solidFill>
                  <a:schemeClr val="bg1"/>
                </a:solidFill>
                <a:latin typeface="+mn-lt"/>
              </a:defRPr>
            </a:lvl1pPr>
          </a:lstStyle>
          <a:p>
            <a:pPr rtl="0"/>
            <a:endParaRPr lang="pt-BR" dirty="0">
              <a:latin typeface="+mn-lt"/>
            </a:endParaRPr>
          </a:p>
        </p:txBody>
      </p:sp>
      <p:sp>
        <p:nvSpPr>
          <p:cNvPr id="32" name="Espaço Reservado para o Número do Slide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lang="pt-BR" sz="1100" b="1" i="0">
                <a:solidFill>
                  <a:schemeClr val="bg1"/>
                </a:solidFill>
                <a:latin typeface="+mn-lt"/>
              </a:defRPr>
            </a:lvl1pPr>
          </a:lstStyle>
          <a:p>
            <a:pPr rtl="0"/>
            <a:fld id="{294A09A9-5501-47C1-A89A-A340965A2BE2}" type="slidenum">
              <a:rPr lang="pt-BR" smtClean="0"/>
              <a:pPr rtl="0"/>
              <a:t>‹nº›</a:t>
            </a:fld>
            <a:endParaRPr lang="pt-BR"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lang="pt-BR" sz="4400" b="1" i="0" kern="1200" spc="100" baseline="0">
          <a:solidFill>
            <a:schemeClr val="bg1"/>
          </a:solidFill>
          <a:latin typeface="+mj-lt"/>
          <a:ea typeface="+mj-ea"/>
          <a:cs typeface="+mj-cs"/>
        </a:defRPr>
      </a:lvl1pPr>
      <a:lvl2pPr eaLnBrk="1" hangingPunct="1">
        <a:defRPr lang="pt-BR">
          <a:solidFill>
            <a:schemeClr val="tx2"/>
          </a:solidFill>
        </a:defRPr>
      </a:lvl2pPr>
      <a:lvl3pPr eaLnBrk="1" hangingPunct="1">
        <a:defRPr lang="pt-BR">
          <a:solidFill>
            <a:schemeClr val="tx2"/>
          </a:solidFill>
        </a:defRPr>
      </a:lvl3pPr>
      <a:lvl4pPr eaLnBrk="1" hangingPunct="1">
        <a:defRPr lang="pt-BR">
          <a:solidFill>
            <a:schemeClr val="tx2"/>
          </a:solidFill>
        </a:defRPr>
      </a:lvl4pPr>
      <a:lvl5pPr eaLnBrk="1" hangingPunct="1">
        <a:defRPr lang="pt-BR">
          <a:solidFill>
            <a:schemeClr val="tx2"/>
          </a:solidFill>
        </a:defRPr>
      </a:lvl5pPr>
      <a:lvl6pPr eaLnBrk="1" hangingPunct="1">
        <a:defRPr lang="pt-BR">
          <a:solidFill>
            <a:schemeClr val="tx2"/>
          </a:solidFill>
        </a:defRPr>
      </a:lvl6pPr>
      <a:lvl7pPr eaLnBrk="1" hangingPunct="1">
        <a:defRPr lang="pt-BR">
          <a:solidFill>
            <a:schemeClr val="tx2"/>
          </a:solidFill>
        </a:defRPr>
      </a:lvl7pPr>
      <a:lvl8pPr eaLnBrk="1" hangingPunct="1">
        <a:defRPr lang="pt-BR">
          <a:solidFill>
            <a:schemeClr val="tx2"/>
          </a:solidFill>
        </a:defRPr>
      </a:lvl8pPr>
      <a:lvl9pPr eaLnBrk="1" hangingPunct="1">
        <a:defRPr lang="pt-B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lang="pt-B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lang="pt-B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lang="pt-B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lang="pt-B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lang="pt-B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9pPr>
    </p:bodyStyle>
    <p:otherStyle>
      <a:defPPr>
        <a:defRPr lang="pt-BR"/>
      </a:defPPr>
      <a:lvl1pPr marL="0" algn="l" defTabSz="914400" rtl="0" eaLnBrk="1" latinLnBrk="0" hangingPunct="1">
        <a:defRPr lang="pt-BR" sz="1800" kern="1200">
          <a:solidFill>
            <a:schemeClr val="tx1"/>
          </a:solidFill>
          <a:latin typeface="+mn-lt"/>
          <a:ea typeface="+mn-ea"/>
          <a:cs typeface="+mn-cs"/>
        </a:defRPr>
      </a:lvl1pPr>
      <a:lvl2pPr marL="457200" algn="l" defTabSz="914400" rtl="0" eaLnBrk="1" latinLnBrk="0" hangingPunct="1">
        <a:defRPr lang="pt-BR" sz="1800" kern="1200">
          <a:solidFill>
            <a:schemeClr val="tx1"/>
          </a:solidFill>
          <a:latin typeface="+mn-lt"/>
          <a:ea typeface="+mn-ea"/>
          <a:cs typeface="+mn-cs"/>
        </a:defRPr>
      </a:lvl2pPr>
      <a:lvl3pPr marL="914400" algn="l" defTabSz="914400" rtl="0" eaLnBrk="1" latinLnBrk="0" hangingPunct="1">
        <a:defRPr lang="pt-BR" sz="1800" kern="1200">
          <a:solidFill>
            <a:schemeClr val="tx1"/>
          </a:solidFill>
          <a:latin typeface="+mn-lt"/>
          <a:ea typeface="+mn-ea"/>
          <a:cs typeface="+mn-cs"/>
        </a:defRPr>
      </a:lvl3pPr>
      <a:lvl4pPr marL="1371600" algn="l" defTabSz="914400" rtl="0" eaLnBrk="1" latinLnBrk="0" hangingPunct="1">
        <a:defRPr lang="pt-BR" sz="1800" kern="1200">
          <a:solidFill>
            <a:schemeClr val="tx1"/>
          </a:solidFill>
          <a:latin typeface="+mn-lt"/>
          <a:ea typeface="+mn-ea"/>
          <a:cs typeface="+mn-cs"/>
        </a:defRPr>
      </a:lvl4pPr>
      <a:lvl5pPr marL="1828800" algn="l" defTabSz="914400" rtl="0" eaLnBrk="1" latinLnBrk="0" hangingPunct="1">
        <a:defRPr lang="pt-BR" sz="1800" kern="1200">
          <a:solidFill>
            <a:schemeClr val="tx1"/>
          </a:solidFill>
          <a:latin typeface="+mn-lt"/>
          <a:ea typeface="+mn-ea"/>
          <a:cs typeface="+mn-cs"/>
        </a:defRPr>
      </a:lvl5pPr>
      <a:lvl6pPr marL="2286000" algn="l" defTabSz="914400" rtl="0" eaLnBrk="1" latinLnBrk="0" hangingPunct="1">
        <a:defRPr lang="pt-BR" sz="1800" kern="1200">
          <a:solidFill>
            <a:schemeClr val="tx1"/>
          </a:solidFill>
          <a:latin typeface="+mn-lt"/>
          <a:ea typeface="+mn-ea"/>
          <a:cs typeface="+mn-cs"/>
        </a:defRPr>
      </a:lvl6pPr>
      <a:lvl7pPr marL="2743200" algn="l" defTabSz="914400" rtl="0" eaLnBrk="1" latinLnBrk="0" hangingPunct="1">
        <a:defRPr lang="pt-BR" sz="1800" kern="1200">
          <a:solidFill>
            <a:schemeClr val="tx1"/>
          </a:solidFill>
          <a:latin typeface="+mn-lt"/>
          <a:ea typeface="+mn-ea"/>
          <a:cs typeface="+mn-cs"/>
        </a:defRPr>
      </a:lvl7pPr>
      <a:lvl8pPr marL="3200400" algn="l" defTabSz="914400" rtl="0" eaLnBrk="1" latinLnBrk="0" hangingPunct="1">
        <a:defRPr lang="pt-BR" sz="1800" kern="1200">
          <a:solidFill>
            <a:schemeClr val="tx1"/>
          </a:solidFill>
          <a:latin typeface="+mn-lt"/>
          <a:ea typeface="+mn-ea"/>
          <a:cs typeface="+mn-cs"/>
        </a:defRPr>
      </a:lvl8pPr>
      <a:lvl9pPr marL="3657600" algn="l" defTabSz="914400" rtl="0" eaLnBrk="1" latinLnBrk="0" hangingPunct="1">
        <a:defRPr lang="pt-B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4.gif"/></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1.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B1D9D6-2977-ABCD-FDF8-51AFA5064E54}"/>
              </a:ext>
            </a:extLst>
          </p:cNvPr>
          <p:cNvSpPr>
            <a:spLocks noGrp="1"/>
          </p:cNvSpPr>
          <p:nvPr>
            <p:ph type="ctrTitle"/>
          </p:nvPr>
        </p:nvSpPr>
        <p:spPr>
          <a:xfrm>
            <a:off x="6564735" y="1905249"/>
            <a:ext cx="5295169" cy="1690141"/>
          </a:xfrm>
        </p:spPr>
        <p:txBody>
          <a:bodyPr rtlCol="0"/>
          <a:lstStyle>
            <a:defPPr>
              <a:defRPr lang="pt-BR"/>
            </a:defPPr>
          </a:lstStyle>
          <a:p>
            <a:pPr rtl="0">
              <a:lnSpc>
                <a:spcPct val="100000"/>
              </a:lnSpc>
            </a:pPr>
            <a:r>
              <a:rPr lang="pt-BR" sz="2800" dirty="0"/>
              <a:t>LÓGICA DE PROGRAMAÇÃO</a:t>
            </a:r>
            <a:br>
              <a:rPr lang="pt-BR" sz="2800" dirty="0"/>
            </a:br>
            <a:r>
              <a:rPr lang="pt-BR" sz="2800" b="0" dirty="0">
                <a:solidFill>
                  <a:srgbClr val="0070C0"/>
                </a:solidFill>
              </a:rPr>
              <a:t>A importância do pensamento lógico na programação</a:t>
            </a:r>
          </a:p>
        </p:txBody>
      </p:sp>
      <p:pic>
        <p:nvPicPr>
          <p:cNvPr id="1026" name="Picture 2" descr="Comunicado | UNINASSAU">
            <a:extLst>
              <a:ext uri="{FF2B5EF4-FFF2-40B4-BE49-F238E27FC236}">
                <a16:creationId xmlns:a16="http://schemas.microsoft.com/office/drawing/2014/main" id="{0BE46C83-2E5C-BDEC-878E-105A066B90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8273" y="2160743"/>
            <a:ext cx="3464841" cy="1357360"/>
          </a:xfrm>
          <a:prstGeom prst="rect">
            <a:avLst/>
          </a:prstGeom>
          <a:noFill/>
          <a:extLst>
            <a:ext uri="{909E8E84-426E-40DD-AFC4-6F175D3DCCD1}">
              <a14:hiddenFill xmlns:a14="http://schemas.microsoft.com/office/drawing/2010/main">
                <a:solidFill>
                  <a:srgbClr val="FFFFFF"/>
                </a:solidFill>
              </a14:hiddenFill>
            </a:ext>
          </a:extLst>
        </p:spPr>
      </p:pic>
      <p:sp>
        <p:nvSpPr>
          <p:cNvPr id="3" name="CaixaDeTexto 2">
            <a:extLst>
              <a:ext uri="{FF2B5EF4-FFF2-40B4-BE49-F238E27FC236}">
                <a16:creationId xmlns:a16="http://schemas.microsoft.com/office/drawing/2014/main" id="{9FD9540F-1B58-3BCE-1A74-A791FFA2A1CE}"/>
              </a:ext>
            </a:extLst>
          </p:cNvPr>
          <p:cNvSpPr txBox="1"/>
          <p:nvPr/>
        </p:nvSpPr>
        <p:spPr>
          <a:xfrm>
            <a:off x="6303114" y="4169744"/>
            <a:ext cx="5049514" cy="369332"/>
          </a:xfrm>
          <a:prstGeom prst="rect">
            <a:avLst/>
          </a:prstGeom>
          <a:noFill/>
        </p:spPr>
        <p:txBody>
          <a:bodyPr wrap="square" rtlCol="0">
            <a:spAutoFit/>
          </a:bodyPr>
          <a:lstStyle/>
          <a:p>
            <a:r>
              <a:rPr lang="pt-BR" dirty="0">
                <a:solidFill>
                  <a:schemeClr val="bg1"/>
                </a:solidFill>
                <a:latin typeface="CIDFont+F1"/>
              </a:rPr>
              <a:t>Prof. </a:t>
            </a:r>
            <a:r>
              <a:rPr lang="pt-BR" dirty="0" err="1">
                <a:solidFill>
                  <a:schemeClr val="bg1"/>
                </a:solidFill>
                <a:latin typeface="CIDFont+F1"/>
              </a:rPr>
              <a:t>MSc</a:t>
            </a:r>
            <a:r>
              <a:rPr lang="pt-BR" b="1" dirty="0">
                <a:solidFill>
                  <a:schemeClr val="bg1"/>
                </a:solidFill>
              </a:rPr>
              <a:t>. </a:t>
            </a:r>
            <a:r>
              <a:rPr lang="pt-BR" dirty="0">
                <a:solidFill>
                  <a:schemeClr val="bg1"/>
                </a:solidFill>
              </a:rPr>
              <a:t>Emmanoel Monteiro S. Junior</a:t>
            </a:r>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DA9CF5-879B-8312-A760-5FC68448960E}"/>
            </a:ext>
          </a:extLst>
        </p:cNvPr>
        <p:cNvGrpSpPr/>
        <p:nvPr/>
      </p:nvGrpSpPr>
      <p:grpSpPr>
        <a:xfrm>
          <a:off x="0" y="0"/>
          <a:ext cx="0" cy="0"/>
          <a:chOff x="0" y="0"/>
          <a:chExt cx="0" cy="0"/>
        </a:xfrm>
      </p:grpSpPr>
      <p:sp>
        <p:nvSpPr>
          <p:cNvPr id="3" name="Título 2">
            <a:extLst>
              <a:ext uri="{FF2B5EF4-FFF2-40B4-BE49-F238E27FC236}">
                <a16:creationId xmlns:a16="http://schemas.microsoft.com/office/drawing/2014/main" id="{5D546F7D-9668-C301-3B12-B26C0CADFF98}"/>
              </a:ext>
            </a:extLst>
          </p:cNvPr>
          <p:cNvSpPr>
            <a:spLocks noGrp="1"/>
          </p:cNvSpPr>
          <p:nvPr>
            <p:ph type="title"/>
          </p:nvPr>
        </p:nvSpPr>
        <p:spPr>
          <a:xfrm>
            <a:off x="594360" y="198799"/>
            <a:ext cx="10972800" cy="1574317"/>
          </a:xfrm>
        </p:spPr>
        <p:txBody>
          <a:bodyPr rtlCol="0"/>
          <a:lstStyle>
            <a:defPPr>
              <a:defRPr lang="pt-BR"/>
            </a:defPPr>
          </a:lstStyle>
          <a:p>
            <a:pPr rtl="0"/>
            <a:r>
              <a:rPr lang="pt-BR" sz="4000" dirty="0">
                <a:solidFill>
                  <a:schemeClr val="accent3">
                    <a:lumMod val="50000"/>
                  </a:schemeClr>
                </a:solidFill>
              </a:rPr>
              <a:t>Mas e a lógica de programação?</a:t>
            </a:r>
          </a:p>
        </p:txBody>
      </p:sp>
      <p:pic>
        <p:nvPicPr>
          <p:cNvPr id="5" name="Picture 2" descr="Comunicado | UNINASSAU">
            <a:extLst>
              <a:ext uri="{FF2B5EF4-FFF2-40B4-BE49-F238E27FC236}">
                <a16:creationId xmlns:a16="http://schemas.microsoft.com/office/drawing/2014/main" id="{2D77097D-B277-94DD-1763-56747DCE6E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6848" y="6131247"/>
            <a:ext cx="1471690" cy="576538"/>
          </a:xfrm>
          <a:prstGeom prst="rect">
            <a:avLst/>
          </a:prstGeom>
          <a:noFill/>
          <a:extLst>
            <a:ext uri="{909E8E84-426E-40DD-AFC4-6F175D3DCCD1}">
              <a14:hiddenFill xmlns:a14="http://schemas.microsoft.com/office/drawing/2010/main">
                <a:solidFill>
                  <a:srgbClr val="FFFFFF"/>
                </a:solidFill>
              </a14:hiddenFill>
            </a:ext>
          </a:extLst>
        </p:spPr>
      </p:pic>
      <p:sp>
        <p:nvSpPr>
          <p:cNvPr id="8" name="CaixaDeTexto 7">
            <a:extLst>
              <a:ext uri="{FF2B5EF4-FFF2-40B4-BE49-F238E27FC236}">
                <a16:creationId xmlns:a16="http://schemas.microsoft.com/office/drawing/2014/main" id="{5C650E62-7FDC-8AC6-4F65-065E1D6A537C}"/>
              </a:ext>
            </a:extLst>
          </p:cNvPr>
          <p:cNvSpPr txBox="1"/>
          <p:nvPr/>
        </p:nvSpPr>
        <p:spPr>
          <a:xfrm>
            <a:off x="9958693" y="6228314"/>
            <a:ext cx="2024913" cy="430887"/>
          </a:xfrm>
          <a:prstGeom prst="rect">
            <a:avLst/>
          </a:prstGeom>
          <a:noFill/>
        </p:spPr>
        <p:txBody>
          <a:bodyPr wrap="none" rtlCol="0">
            <a:spAutoFit/>
          </a:bodyPr>
          <a:lstStyle/>
          <a:p>
            <a:r>
              <a:rPr lang="pt-BR" sz="1100" dirty="0">
                <a:solidFill>
                  <a:schemeClr val="bg1"/>
                </a:solidFill>
              </a:rPr>
              <a:t>Prof. </a:t>
            </a:r>
            <a:r>
              <a:rPr lang="pt-BR" sz="1100" dirty="0" err="1">
                <a:solidFill>
                  <a:schemeClr val="bg1"/>
                </a:solidFill>
              </a:rPr>
              <a:t>MSc</a:t>
            </a:r>
            <a:r>
              <a:rPr lang="pt-BR" sz="1100" dirty="0">
                <a:solidFill>
                  <a:schemeClr val="bg1"/>
                </a:solidFill>
              </a:rPr>
              <a:t>. </a:t>
            </a:r>
            <a:r>
              <a:rPr lang="pt-BR" sz="1100" i="1" dirty="0">
                <a:solidFill>
                  <a:schemeClr val="bg1"/>
                </a:solidFill>
              </a:rPr>
              <a:t>Emmanoel Monteiro</a:t>
            </a:r>
            <a:br>
              <a:rPr lang="pt-BR" sz="1100" dirty="0">
                <a:solidFill>
                  <a:schemeClr val="bg1"/>
                </a:solidFill>
              </a:rPr>
            </a:br>
            <a:r>
              <a:rPr lang="pt-BR" sz="1100" dirty="0">
                <a:solidFill>
                  <a:schemeClr val="bg1"/>
                </a:solidFill>
              </a:rPr>
              <a:t>emmanoeljr@gmail.com</a:t>
            </a:r>
          </a:p>
        </p:txBody>
      </p:sp>
      <p:sp>
        <p:nvSpPr>
          <p:cNvPr id="4" name="CaixaDeTexto 3">
            <a:extLst>
              <a:ext uri="{FF2B5EF4-FFF2-40B4-BE49-F238E27FC236}">
                <a16:creationId xmlns:a16="http://schemas.microsoft.com/office/drawing/2014/main" id="{29B83B60-8FFE-D213-06DC-2C645EB6EFF5}"/>
              </a:ext>
            </a:extLst>
          </p:cNvPr>
          <p:cNvSpPr txBox="1"/>
          <p:nvPr/>
        </p:nvSpPr>
        <p:spPr>
          <a:xfrm>
            <a:off x="594359" y="2537558"/>
            <a:ext cx="6229521" cy="3970318"/>
          </a:xfrm>
          <a:prstGeom prst="rect">
            <a:avLst/>
          </a:prstGeom>
          <a:noFill/>
        </p:spPr>
        <p:txBody>
          <a:bodyPr wrap="square">
            <a:spAutoFit/>
          </a:bodyPr>
          <a:lstStyle/>
          <a:p>
            <a:pPr algn="just"/>
            <a:r>
              <a:rPr lang="pt-BR" dirty="0">
                <a:solidFill>
                  <a:schemeClr val="bg1"/>
                </a:solidFill>
                <a:latin typeface="CIDFont+F1"/>
              </a:rPr>
              <a:t>O raciocínio é algo abstrato, intangível. Os seres humanos têm a capacidade de expressá-lo através da palavra falada ou escrita, que, por sua vez, se baseia em um determinado idioma, que segue uma série de padrões (léxicos, sintáticos e semânticos). </a:t>
            </a:r>
            <a:r>
              <a:rPr lang="pt-BR" b="1" dirty="0">
                <a:solidFill>
                  <a:schemeClr val="bg1"/>
                </a:solidFill>
                <a:latin typeface="CIDFont+F1"/>
              </a:rPr>
              <a:t>Um mesmo raciocínio pode ser expresso em qualquer um dos inúmeros idiomas existentes</a:t>
            </a:r>
            <a:r>
              <a:rPr lang="pt-BR" dirty="0">
                <a:solidFill>
                  <a:schemeClr val="bg1"/>
                </a:solidFill>
                <a:latin typeface="CIDFont+F1"/>
              </a:rPr>
              <a:t>, mas continuará representando o mesmo raciocínio, usando apenas outra convenção.</a:t>
            </a:r>
          </a:p>
          <a:p>
            <a:pPr algn="just"/>
            <a:endParaRPr lang="pt-BR" dirty="0">
              <a:solidFill>
                <a:schemeClr val="bg1"/>
              </a:solidFill>
              <a:latin typeface="CIDFont+F1"/>
            </a:endParaRPr>
          </a:p>
          <a:p>
            <a:pPr algn="just"/>
            <a:r>
              <a:rPr lang="pt-BR" dirty="0">
                <a:solidFill>
                  <a:schemeClr val="bg1"/>
                </a:solidFill>
                <a:latin typeface="CIDFont+F1"/>
              </a:rPr>
              <a:t>Algo similar ocorre com a </a:t>
            </a:r>
            <a:r>
              <a:rPr lang="pt-BR" b="1" dirty="0">
                <a:solidFill>
                  <a:schemeClr val="bg1"/>
                </a:solidFill>
                <a:latin typeface="CIDFont+F1"/>
              </a:rPr>
              <a:t>Lógica de Programação</a:t>
            </a:r>
            <a:r>
              <a:rPr lang="pt-BR" dirty="0">
                <a:solidFill>
                  <a:schemeClr val="bg1"/>
                </a:solidFill>
                <a:latin typeface="CIDFont+F1"/>
              </a:rPr>
              <a:t>, que pode ser concebida pela mente treinada e </a:t>
            </a:r>
            <a:r>
              <a:rPr lang="pt-BR" b="1" dirty="0">
                <a:solidFill>
                  <a:schemeClr val="bg1"/>
                </a:solidFill>
                <a:latin typeface="CIDFont+F1"/>
              </a:rPr>
              <a:t>pode ser representada em qualquer uma das inúmeras linguagens de programação existentes.</a:t>
            </a:r>
            <a:r>
              <a:rPr lang="pt-BR" dirty="0">
                <a:solidFill>
                  <a:schemeClr val="bg1"/>
                </a:solidFill>
                <a:latin typeface="CIDFont+F1"/>
              </a:rPr>
              <a:t> Essas, por sua vez, são muito atreladas a uma grande diversidade de detalhes computacionais, que pouco têm a ver com o raciocínio original.</a:t>
            </a:r>
          </a:p>
        </p:txBody>
      </p:sp>
      <p:sp>
        <p:nvSpPr>
          <p:cNvPr id="2" name="CaixaDeTexto 1">
            <a:extLst>
              <a:ext uri="{FF2B5EF4-FFF2-40B4-BE49-F238E27FC236}">
                <a16:creationId xmlns:a16="http://schemas.microsoft.com/office/drawing/2014/main" id="{6844FD23-A03E-2684-E595-7E92EFB51FD0}"/>
              </a:ext>
            </a:extLst>
          </p:cNvPr>
          <p:cNvSpPr txBox="1"/>
          <p:nvPr/>
        </p:nvSpPr>
        <p:spPr>
          <a:xfrm>
            <a:off x="6934035" y="2534880"/>
            <a:ext cx="4273051" cy="1200329"/>
          </a:xfrm>
          <a:prstGeom prst="rect">
            <a:avLst/>
          </a:prstGeom>
          <a:noFill/>
        </p:spPr>
        <p:txBody>
          <a:bodyPr wrap="square">
            <a:spAutoFit/>
          </a:bodyPr>
          <a:lstStyle/>
          <a:p>
            <a:pPr algn="just"/>
            <a:r>
              <a:rPr lang="pt-BR" dirty="0">
                <a:solidFill>
                  <a:schemeClr val="bg1"/>
                </a:solidFill>
                <a:latin typeface="CIDFont+F1"/>
              </a:rPr>
              <a:t>Para escapar dessa torre de Babel e, ao mesmo tempo, representar mais fielmente o raciocínio da Lógica de Programação, </a:t>
            </a:r>
          </a:p>
          <a:p>
            <a:pPr algn="just"/>
            <a:r>
              <a:rPr lang="pt-BR" dirty="0">
                <a:solidFill>
                  <a:schemeClr val="bg1"/>
                </a:solidFill>
                <a:latin typeface="CIDFont+F1"/>
              </a:rPr>
              <a:t>utilizamos os </a:t>
            </a:r>
            <a:r>
              <a:rPr lang="pt-BR" b="1" dirty="0">
                <a:solidFill>
                  <a:schemeClr val="bg1"/>
                </a:solidFill>
                <a:latin typeface="CIDFont+F1"/>
              </a:rPr>
              <a:t>Algoritmos</a:t>
            </a:r>
            <a:r>
              <a:rPr lang="pt-BR" dirty="0">
                <a:solidFill>
                  <a:schemeClr val="bg1"/>
                </a:solidFill>
                <a:latin typeface="CIDFont+F1"/>
              </a:rPr>
              <a:t>.</a:t>
            </a:r>
          </a:p>
        </p:txBody>
      </p:sp>
      <p:pic>
        <p:nvPicPr>
          <p:cNvPr id="5122" name="Picture 2" descr="Algoritmo – Wikipédia, a enciclopédia livre">
            <a:extLst>
              <a:ext uri="{FF2B5EF4-FFF2-40B4-BE49-F238E27FC236}">
                <a16:creationId xmlns:a16="http://schemas.microsoft.com/office/drawing/2014/main" id="{04DDA558-671A-3473-54FC-EFDE687F2D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71117" y="3564313"/>
            <a:ext cx="2024913" cy="2291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7340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FA63A4-C416-2061-24D3-37781427E808}"/>
            </a:ext>
          </a:extLst>
        </p:cNvPr>
        <p:cNvGrpSpPr/>
        <p:nvPr/>
      </p:nvGrpSpPr>
      <p:grpSpPr>
        <a:xfrm>
          <a:off x="0" y="0"/>
          <a:ext cx="0" cy="0"/>
          <a:chOff x="0" y="0"/>
          <a:chExt cx="0" cy="0"/>
        </a:xfrm>
      </p:grpSpPr>
      <p:sp>
        <p:nvSpPr>
          <p:cNvPr id="3" name="Título 2">
            <a:extLst>
              <a:ext uri="{FF2B5EF4-FFF2-40B4-BE49-F238E27FC236}">
                <a16:creationId xmlns:a16="http://schemas.microsoft.com/office/drawing/2014/main" id="{82B24F00-9779-7A41-B8E9-46E800B2EE85}"/>
              </a:ext>
            </a:extLst>
          </p:cNvPr>
          <p:cNvSpPr>
            <a:spLocks noGrp="1"/>
          </p:cNvSpPr>
          <p:nvPr>
            <p:ph type="title"/>
          </p:nvPr>
        </p:nvSpPr>
        <p:spPr>
          <a:xfrm>
            <a:off x="594360" y="198799"/>
            <a:ext cx="10972800" cy="1574317"/>
          </a:xfrm>
        </p:spPr>
        <p:txBody>
          <a:bodyPr rtlCol="0"/>
          <a:lstStyle>
            <a:defPPr>
              <a:defRPr lang="pt-BR"/>
            </a:defPPr>
          </a:lstStyle>
          <a:p>
            <a:pPr rtl="0"/>
            <a:r>
              <a:rPr lang="pt-BR" sz="4000" dirty="0">
                <a:solidFill>
                  <a:schemeClr val="accent3">
                    <a:lumMod val="50000"/>
                  </a:schemeClr>
                </a:solidFill>
              </a:rPr>
              <a:t>O que é um algoritmo?</a:t>
            </a:r>
          </a:p>
        </p:txBody>
      </p:sp>
      <p:pic>
        <p:nvPicPr>
          <p:cNvPr id="5" name="Picture 2" descr="Comunicado | UNINASSAU">
            <a:extLst>
              <a:ext uri="{FF2B5EF4-FFF2-40B4-BE49-F238E27FC236}">
                <a16:creationId xmlns:a16="http://schemas.microsoft.com/office/drawing/2014/main" id="{83DF8A77-F453-C808-80B9-703AAA4E0D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6848" y="6131247"/>
            <a:ext cx="1471690" cy="576538"/>
          </a:xfrm>
          <a:prstGeom prst="rect">
            <a:avLst/>
          </a:prstGeom>
          <a:noFill/>
          <a:extLst>
            <a:ext uri="{909E8E84-426E-40DD-AFC4-6F175D3DCCD1}">
              <a14:hiddenFill xmlns:a14="http://schemas.microsoft.com/office/drawing/2010/main">
                <a:solidFill>
                  <a:srgbClr val="FFFFFF"/>
                </a:solidFill>
              </a14:hiddenFill>
            </a:ext>
          </a:extLst>
        </p:spPr>
      </p:pic>
      <p:sp>
        <p:nvSpPr>
          <p:cNvPr id="8" name="CaixaDeTexto 7">
            <a:extLst>
              <a:ext uri="{FF2B5EF4-FFF2-40B4-BE49-F238E27FC236}">
                <a16:creationId xmlns:a16="http://schemas.microsoft.com/office/drawing/2014/main" id="{2E541FE5-1905-D673-2CD3-72CCB5215F98}"/>
              </a:ext>
            </a:extLst>
          </p:cNvPr>
          <p:cNvSpPr txBox="1"/>
          <p:nvPr/>
        </p:nvSpPr>
        <p:spPr>
          <a:xfrm>
            <a:off x="9958693" y="6228314"/>
            <a:ext cx="2024913" cy="430887"/>
          </a:xfrm>
          <a:prstGeom prst="rect">
            <a:avLst/>
          </a:prstGeom>
          <a:noFill/>
        </p:spPr>
        <p:txBody>
          <a:bodyPr wrap="none" rtlCol="0">
            <a:spAutoFit/>
          </a:bodyPr>
          <a:lstStyle/>
          <a:p>
            <a:r>
              <a:rPr lang="pt-BR" sz="1100" dirty="0">
                <a:solidFill>
                  <a:schemeClr val="bg1"/>
                </a:solidFill>
              </a:rPr>
              <a:t>Prof. </a:t>
            </a:r>
            <a:r>
              <a:rPr lang="pt-BR" sz="1100" dirty="0" err="1">
                <a:solidFill>
                  <a:schemeClr val="bg1"/>
                </a:solidFill>
              </a:rPr>
              <a:t>MSc</a:t>
            </a:r>
            <a:r>
              <a:rPr lang="pt-BR" sz="1100" dirty="0">
                <a:solidFill>
                  <a:schemeClr val="bg1"/>
                </a:solidFill>
              </a:rPr>
              <a:t>. </a:t>
            </a:r>
            <a:r>
              <a:rPr lang="pt-BR" sz="1100" i="1" dirty="0">
                <a:solidFill>
                  <a:schemeClr val="bg1"/>
                </a:solidFill>
              </a:rPr>
              <a:t>Emmanoel Monteiro</a:t>
            </a:r>
            <a:br>
              <a:rPr lang="pt-BR" sz="1100" dirty="0">
                <a:solidFill>
                  <a:schemeClr val="bg1"/>
                </a:solidFill>
              </a:rPr>
            </a:br>
            <a:r>
              <a:rPr lang="pt-BR" sz="1100" dirty="0">
                <a:solidFill>
                  <a:schemeClr val="bg1"/>
                </a:solidFill>
              </a:rPr>
              <a:t>emmanoeljr@gmail.com</a:t>
            </a:r>
          </a:p>
        </p:txBody>
      </p:sp>
      <p:sp>
        <p:nvSpPr>
          <p:cNvPr id="4" name="CaixaDeTexto 3">
            <a:extLst>
              <a:ext uri="{FF2B5EF4-FFF2-40B4-BE49-F238E27FC236}">
                <a16:creationId xmlns:a16="http://schemas.microsoft.com/office/drawing/2014/main" id="{14FA1548-3CFC-C53E-C4ED-C817130A9938}"/>
              </a:ext>
            </a:extLst>
          </p:cNvPr>
          <p:cNvSpPr txBox="1"/>
          <p:nvPr/>
        </p:nvSpPr>
        <p:spPr>
          <a:xfrm>
            <a:off x="594360" y="2537558"/>
            <a:ext cx="5397008" cy="3416320"/>
          </a:xfrm>
          <a:prstGeom prst="rect">
            <a:avLst/>
          </a:prstGeom>
          <a:noFill/>
        </p:spPr>
        <p:txBody>
          <a:bodyPr wrap="square">
            <a:spAutoFit/>
          </a:bodyPr>
          <a:lstStyle/>
          <a:p>
            <a:pPr algn="just"/>
            <a:r>
              <a:rPr lang="pt-BR" dirty="0">
                <a:solidFill>
                  <a:schemeClr val="bg1"/>
                </a:solidFill>
                <a:latin typeface="CIDFont+F1"/>
              </a:rPr>
              <a:t>Um algoritmo pode ser definido como uma sequência finita de passos que visam a atingir um objetivo bem definido.</a:t>
            </a:r>
          </a:p>
          <a:p>
            <a:pPr algn="just"/>
            <a:endParaRPr lang="pt-BR" dirty="0">
              <a:solidFill>
                <a:schemeClr val="bg1"/>
              </a:solidFill>
              <a:latin typeface="CIDFont+F1"/>
            </a:endParaRPr>
          </a:p>
          <a:p>
            <a:pPr algn="just"/>
            <a:r>
              <a:rPr lang="pt-BR" dirty="0">
                <a:solidFill>
                  <a:schemeClr val="bg1"/>
                </a:solidFill>
                <a:latin typeface="CIDFont+F1"/>
              </a:rPr>
              <a:t>O objetivo principal do estudo da Lógica de Programação é a construção de algoritmos coerentes e válidos.</a:t>
            </a:r>
          </a:p>
          <a:p>
            <a:pPr algn="just"/>
            <a:endParaRPr lang="pt-BR" dirty="0">
              <a:solidFill>
                <a:schemeClr val="bg1"/>
              </a:solidFill>
              <a:latin typeface="CIDFont+F1"/>
            </a:endParaRPr>
          </a:p>
          <a:p>
            <a:pPr algn="just"/>
            <a:r>
              <a:rPr lang="pt-BR" dirty="0">
                <a:solidFill>
                  <a:schemeClr val="bg1"/>
                </a:solidFill>
                <a:latin typeface="CIDFont+F1"/>
              </a:rPr>
              <a:t>Na medida em que precisamos especificar uma sequência de passos, é necessário utilizar ordem, ou seja, ‘pensar com ordem’, portanto precisamos utilizar lógica.</a:t>
            </a:r>
          </a:p>
        </p:txBody>
      </p:sp>
      <p:pic>
        <p:nvPicPr>
          <p:cNvPr id="7170" name="Picture 2" descr="Algoritmos | Ponto Jovem">
            <a:extLst>
              <a:ext uri="{FF2B5EF4-FFF2-40B4-BE49-F238E27FC236}">
                <a16:creationId xmlns:a16="http://schemas.microsoft.com/office/drawing/2014/main" id="{8BD86E94-386E-49E2-39BE-F01195ABB7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82252" y="1921197"/>
            <a:ext cx="3086100" cy="421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0986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8F8004-F0EF-37A8-0880-9E07F658F5E6}"/>
            </a:ext>
          </a:extLst>
        </p:cNvPr>
        <p:cNvGrpSpPr/>
        <p:nvPr/>
      </p:nvGrpSpPr>
      <p:grpSpPr>
        <a:xfrm>
          <a:off x="0" y="0"/>
          <a:ext cx="0" cy="0"/>
          <a:chOff x="0" y="0"/>
          <a:chExt cx="0" cy="0"/>
        </a:xfrm>
      </p:grpSpPr>
      <p:sp>
        <p:nvSpPr>
          <p:cNvPr id="3" name="Título 2">
            <a:extLst>
              <a:ext uri="{FF2B5EF4-FFF2-40B4-BE49-F238E27FC236}">
                <a16:creationId xmlns:a16="http://schemas.microsoft.com/office/drawing/2014/main" id="{8A54D406-A428-D9E0-D6C7-28D61F1E855C}"/>
              </a:ext>
            </a:extLst>
          </p:cNvPr>
          <p:cNvSpPr>
            <a:spLocks noGrp="1"/>
          </p:cNvSpPr>
          <p:nvPr>
            <p:ph type="title"/>
          </p:nvPr>
        </p:nvSpPr>
        <p:spPr>
          <a:xfrm>
            <a:off x="594360" y="198799"/>
            <a:ext cx="10972800" cy="1574317"/>
          </a:xfrm>
        </p:spPr>
        <p:txBody>
          <a:bodyPr rtlCol="0"/>
          <a:lstStyle>
            <a:defPPr>
              <a:defRPr lang="pt-BR"/>
            </a:defPPr>
          </a:lstStyle>
          <a:p>
            <a:pPr rtl="0"/>
            <a:r>
              <a:rPr lang="pt-BR" sz="4000" dirty="0">
                <a:solidFill>
                  <a:schemeClr val="accent3">
                    <a:lumMod val="50000"/>
                  </a:schemeClr>
                </a:solidFill>
              </a:rPr>
              <a:t>O que é um algoritmo?</a:t>
            </a:r>
          </a:p>
        </p:txBody>
      </p:sp>
      <p:pic>
        <p:nvPicPr>
          <p:cNvPr id="5" name="Picture 2" descr="Comunicado | UNINASSAU">
            <a:extLst>
              <a:ext uri="{FF2B5EF4-FFF2-40B4-BE49-F238E27FC236}">
                <a16:creationId xmlns:a16="http://schemas.microsoft.com/office/drawing/2014/main" id="{275BC365-EF7D-DAFD-1B9C-50B2018BF8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6848" y="6131247"/>
            <a:ext cx="1471690" cy="576538"/>
          </a:xfrm>
          <a:prstGeom prst="rect">
            <a:avLst/>
          </a:prstGeom>
          <a:noFill/>
          <a:extLst>
            <a:ext uri="{909E8E84-426E-40DD-AFC4-6F175D3DCCD1}">
              <a14:hiddenFill xmlns:a14="http://schemas.microsoft.com/office/drawing/2010/main">
                <a:solidFill>
                  <a:srgbClr val="FFFFFF"/>
                </a:solidFill>
              </a14:hiddenFill>
            </a:ext>
          </a:extLst>
        </p:spPr>
      </p:pic>
      <p:sp>
        <p:nvSpPr>
          <p:cNvPr id="8" name="CaixaDeTexto 7">
            <a:extLst>
              <a:ext uri="{FF2B5EF4-FFF2-40B4-BE49-F238E27FC236}">
                <a16:creationId xmlns:a16="http://schemas.microsoft.com/office/drawing/2014/main" id="{5BC3D2A1-E1CF-2859-80C0-4A3F70B16168}"/>
              </a:ext>
            </a:extLst>
          </p:cNvPr>
          <p:cNvSpPr txBox="1"/>
          <p:nvPr/>
        </p:nvSpPr>
        <p:spPr>
          <a:xfrm>
            <a:off x="9958693" y="6228314"/>
            <a:ext cx="2024913" cy="430887"/>
          </a:xfrm>
          <a:prstGeom prst="rect">
            <a:avLst/>
          </a:prstGeom>
          <a:noFill/>
        </p:spPr>
        <p:txBody>
          <a:bodyPr wrap="none" rtlCol="0">
            <a:spAutoFit/>
          </a:bodyPr>
          <a:lstStyle/>
          <a:p>
            <a:r>
              <a:rPr lang="pt-BR" sz="1100" dirty="0">
                <a:solidFill>
                  <a:schemeClr val="bg1"/>
                </a:solidFill>
              </a:rPr>
              <a:t>Prof. </a:t>
            </a:r>
            <a:r>
              <a:rPr lang="pt-BR" sz="1100" dirty="0" err="1">
                <a:solidFill>
                  <a:schemeClr val="bg1"/>
                </a:solidFill>
              </a:rPr>
              <a:t>MSc</a:t>
            </a:r>
            <a:r>
              <a:rPr lang="pt-BR" sz="1100" dirty="0">
                <a:solidFill>
                  <a:schemeClr val="bg1"/>
                </a:solidFill>
              </a:rPr>
              <a:t>. </a:t>
            </a:r>
            <a:r>
              <a:rPr lang="pt-BR" sz="1100" i="1" dirty="0">
                <a:solidFill>
                  <a:schemeClr val="bg1"/>
                </a:solidFill>
              </a:rPr>
              <a:t>Emmanoel Monteiro</a:t>
            </a:r>
            <a:br>
              <a:rPr lang="pt-BR" sz="1100" dirty="0">
                <a:solidFill>
                  <a:schemeClr val="bg1"/>
                </a:solidFill>
              </a:rPr>
            </a:br>
            <a:r>
              <a:rPr lang="pt-BR" sz="1100" dirty="0">
                <a:solidFill>
                  <a:schemeClr val="bg1"/>
                </a:solidFill>
              </a:rPr>
              <a:t>emmanoeljr@gmail.com</a:t>
            </a:r>
          </a:p>
        </p:txBody>
      </p:sp>
      <p:sp>
        <p:nvSpPr>
          <p:cNvPr id="4" name="CaixaDeTexto 3">
            <a:extLst>
              <a:ext uri="{FF2B5EF4-FFF2-40B4-BE49-F238E27FC236}">
                <a16:creationId xmlns:a16="http://schemas.microsoft.com/office/drawing/2014/main" id="{E14A45A5-8753-EA03-8A85-5BD3B416FA4C}"/>
              </a:ext>
            </a:extLst>
          </p:cNvPr>
          <p:cNvSpPr txBox="1"/>
          <p:nvPr/>
        </p:nvSpPr>
        <p:spPr>
          <a:xfrm>
            <a:off x="594360" y="2537558"/>
            <a:ext cx="4346130" cy="3416320"/>
          </a:xfrm>
          <a:prstGeom prst="rect">
            <a:avLst/>
          </a:prstGeom>
          <a:noFill/>
        </p:spPr>
        <p:txBody>
          <a:bodyPr wrap="square">
            <a:spAutoFit/>
          </a:bodyPr>
          <a:lstStyle/>
          <a:p>
            <a:pPr algn="just"/>
            <a:r>
              <a:rPr lang="pt-BR" dirty="0">
                <a:solidFill>
                  <a:schemeClr val="bg1"/>
                </a:solidFill>
                <a:latin typeface="CIDFont+F1"/>
              </a:rPr>
              <a:t>Quando elaboramos um algoritmo, devemos especificar ações claras e precisas, que a partir de um estado inicial, após um período de tempo finito, produzem um estado final previsível e bem definido. Isso significa que o algoritmo fixa um padrão de comportamento a ser seguido, uma norma de execução a ser trilhada, com vistas a alcançar, como resultado final, a solução de um problema, garantindo que sempre que executado, sob as mesmas condições, produza o mesmo resultado</a:t>
            </a:r>
          </a:p>
        </p:txBody>
      </p:sp>
      <p:pic>
        <p:nvPicPr>
          <p:cNvPr id="8194" name="Picture 2" descr="Pratique - Algoritmo">
            <a:extLst>
              <a:ext uri="{FF2B5EF4-FFF2-40B4-BE49-F238E27FC236}">
                <a16:creationId xmlns:a16="http://schemas.microsoft.com/office/drawing/2014/main" id="{51B46080-6C84-054D-AE8E-96BFCF2064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6264" y="1773116"/>
            <a:ext cx="4461167" cy="4318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9705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83313-C41D-F05A-CF42-2EB8D50DA3CD}"/>
            </a:ext>
          </a:extLst>
        </p:cNvPr>
        <p:cNvGrpSpPr/>
        <p:nvPr/>
      </p:nvGrpSpPr>
      <p:grpSpPr>
        <a:xfrm>
          <a:off x="0" y="0"/>
          <a:ext cx="0" cy="0"/>
          <a:chOff x="0" y="0"/>
          <a:chExt cx="0" cy="0"/>
        </a:xfrm>
      </p:grpSpPr>
      <p:sp>
        <p:nvSpPr>
          <p:cNvPr id="3" name="Título 2">
            <a:extLst>
              <a:ext uri="{FF2B5EF4-FFF2-40B4-BE49-F238E27FC236}">
                <a16:creationId xmlns:a16="http://schemas.microsoft.com/office/drawing/2014/main" id="{37734643-6281-D2D3-7C32-F98BFF0B1317}"/>
              </a:ext>
            </a:extLst>
          </p:cNvPr>
          <p:cNvSpPr>
            <a:spLocks noGrp="1"/>
          </p:cNvSpPr>
          <p:nvPr>
            <p:ph type="title"/>
          </p:nvPr>
        </p:nvSpPr>
        <p:spPr>
          <a:xfrm>
            <a:off x="594360" y="198799"/>
            <a:ext cx="10972800" cy="1574317"/>
          </a:xfrm>
        </p:spPr>
        <p:txBody>
          <a:bodyPr rtlCol="0"/>
          <a:lstStyle>
            <a:defPPr>
              <a:defRPr lang="pt-BR"/>
            </a:defPPr>
          </a:lstStyle>
          <a:p>
            <a:pPr rtl="0"/>
            <a:r>
              <a:rPr lang="pt-BR" sz="4000" dirty="0">
                <a:solidFill>
                  <a:schemeClr val="accent3">
                    <a:lumMod val="50000"/>
                  </a:schemeClr>
                </a:solidFill>
              </a:rPr>
              <a:t>O que é um algoritmo?</a:t>
            </a:r>
          </a:p>
        </p:txBody>
      </p:sp>
      <p:pic>
        <p:nvPicPr>
          <p:cNvPr id="5" name="Picture 2" descr="Comunicado | UNINASSAU">
            <a:extLst>
              <a:ext uri="{FF2B5EF4-FFF2-40B4-BE49-F238E27FC236}">
                <a16:creationId xmlns:a16="http://schemas.microsoft.com/office/drawing/2014/main" id="{F749786E-616A-1410-16B4-F683866581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6848" y="6131247"/>
            <a:ext cx="1471690" cy="576538"/>
          </a:xfrm>
          <a:prstGeom prst="rect">
            <a:avLst/>
          </a:prstGeom>
          <a:noFill/>
          <a:extLst>
            <a:ext uri="{909E8E84-426E-40DD-AFC4-6F175D3DCCD1}">
              <a14:hiddenFill xmlns:a14="http://schemas.microsoft.com/office/drawing/2010/main">
                <a:solidFill>
                  <a:srgbClr val="FFFFFF"/>
                </a:solidFill>
              </a14:hiddenFill>
            </a:ext>
          </a:extLst>
        </p:spPr>
      </p:pic>
      <p:sp>
        <p:nvSpPr>
          <p:cNvPr id="8" name="CaixaDeTexto 7">
            <a:extLst>
              <a:ext uri="{FF2B5EF4-FFF2-40B4-BE49-F238E27FC236}">
                <a16:creationId xmlns:a16="http://schemas.microsoft.com/office/drawing/2014/main" id="{3335FAB4-F60D-51CD-623B-57C3B769B857}"/>
              </a:ext>
            </a:extLst>
          </p:cNvPr>
          <p:cNvSpPr txBox="1"/>
          <p:nvPr/>
        </p:nvSpPr>
        <p:spPr>
          <a:xfrm>
            <a:off x="9958693" y="6228314"/>
            <a:ext cx="2024913" cy="430887"/>
          </a:xfrm>
          <a:prstGeom prst="rect">
            <a:avLst/>
          </a:prstGeom>
          <a:noFill/>
        </p:spPr>
        <p:txBody>
          <a:bodyPr wrap="none" rtlCol="0">
            <a:spAutoFit/>
          </a:bodyPr>
          <a:lstStyle/>
          <a:p>
            <a:r>
              <a:rPr lang="pt-BR" sz="1100" dirty="0">
                <a:solidFill>
                  <a:schemeClr val="bg1"/>
                </a:solidFill>
              </a:rPr>
              <a:t>Prof. </a:t>
            </a:r>
            <a:r>
              <a:rPr lang="pt-BR" sz="1100" dirty="0" err="1">
                <a:solidFill>
                  <a:schemeClr val="bg1"/>
                </a:solidFill>
              </a:rPr>
              <a:t>MSc</a:t>
            </a:r>
            <a:r>
              <a:rPr lang="pt-BR" sz="1100" dirty="0">
                <a:solidFill>
                  <a:schemeClr val="bg1"/>
                </a:solidFill>
              </a:rPr>
              <a:t>. </a:t>
            </a:r>
            <a:r>
              <a:rPr lang="pt-BR" sz="1100" i="1" dirty="0">
                <a:solidFill>
                  <a:schemeClr val="bg1"/>
                </a:solidFill>
              </a:rPr>
              <a:t>Emmanoel Monteiro</a:t>
            </a:r>
            <a:br>
              <a:rPr lang="pt-BR" sz="1100" dirty="0">
                <a:solidFill>
                  <a:schemeClr val="bg1"/>
                </a:solidFill>
              </a:rPr>
            </a:br>
            <a:r>
              <a:rPr lang="pt-BR" sz="1100" dirty="0">
                <a:solidFill>
                  <a:schemeClr val="bg1"/>
                </a:solidFill>
              </a:rPr>
              <a:t>emmanoeljr@gmail.com</a:t>
            </a:r>
          </a:p>
        </p:txBody>
      </p:sp>
      <p:pic>
        <p:nvPicPr>
          <p:cNvPr id="9218" name="Picture 2" descr="Fluxograma">
            <a:extLst>
              <a:ext uri="{FF2B5EF4-FFF2-40B4-BE49-F238E27FC236}">
                <a16:creationId xmlns:a16="http://schemas.microsoft.com/office/drawing/2014/main" id="{0B0B1B0D-79C5-2604-0A9B-F3D077230D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 y="2499406"/>
            <a:ext cx="2711570" cy="4159795"/>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Via Rápida | Estruturas de decisão">
            <a:extLst>
              <a:ext uri="{FF2B5EF4-FFF2-40B4-BE49-F238E27FC236}">
                <a16:creationId xmlns:a16="http://schemas.microsoft.com/office/drawing/2014/main" id="{5B777848-9BBB-9D17-630F-121B42180CC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22064" y="1983385"/>
            <a:ext cx="4438650"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621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rtlCol="0"/>
          <a:lstStyle>
            <a:defPPr>
              <a:defRPr lang="pt-BR"/>
            </a:defPPr>
          </a:lstStyle>
          <a:p>
            <a:pPr rtl="0"/>
            <a:r>
              <a:rPr lang="pt-BR" dirty="0"/>
              <a:t>Obrigado</a:t>
            </a:r>
          </a:p>
        </p:txBody>
      </p:sp>
      <p:sp>
        <p:nvSpPr>
          <p:cNvPr id="3" name="Espaço Reservado para Texto 2">
            <a:extLst>
              <a:ext uri="{FF2B5EF4-FFF2-40B4-BE49-F238E27FC236}">
                <a16:creationId xmlns:a16="http://schemas.microsoft.com/office/drawing/2014/main" id="{8BE734F0-2DDD-AF70-F13D-F9E4C1929411}"/>
              </a:ext>
            </a:extLst>
          </p:cNvPr>
          <p:cNvSpPr>
            <a:spLocks noGrp="1"/>
          </p:cNvSpPr>
          <p:nvPr>
            <p:ph type="body" sz="quarter" idx="11"/>
          </p:nvPr>
        </p:nvSpPr>
        <p:spPr>
          <a:xfrm>
            <a:off x="594360" y="4549552"/>
            <a:ext cx="5486400" cy="1645920"/>
          </a:xfrm>
        </p:spPr>
        <p:txBody>
          <a:bodyPr rtlCol="0"/>
          <a:lstStyle>
            <a:defPPr>
              <a:defRPr lang="pt-BR"/>
            </a:defPPr>
          </a:lstStyle>
          <a:p>
            <a:pPr rtl="0"/>
            <a:r>
              <a:rPr lang="pt-BR" dirty="0">
                <a:solidFill>
                  <a:schemeClr val="bg1"/>
                </a:solidFill>
              </a:rPr>
              <a:t>Prof. </a:t>
            </a:r>
            <a:r>
              <a:rPr lang="pt-BR" dirty="0" err="1">
                <a:solidFill>
                  <a:schemeClr val="bg1"/>
                </a:solidFill>
              </a:rPr>
              <a:t>MSc</a:t>
            </a:r>
            <a:r>
              <a:rPr lang="pt-BR" dirty="0">
                <a:solidFill>
                  <a:schemeClr val="bg1"/>
                </a:solidFill>
              </a:rPr>
              <a:t>. Emmanoel Monteiro</a:t>
            </a:r>
          </a:p>
          <a:p>
            <a:pPr rtl="0"/>
            <a:r>
              <a:rPr lang="pt-BR" b="0" dirty="0">
                <a:solidFill>
                  <a:schemeClr val="bg1"/>
                </a:solidFill>
              </a:rPr>
              <a:t>emmanoeljr@gmail.com</a:t>
            </a:r>
          </a:p>
          <a:p>
            <a:pPr rtl="0"/>
            <a:r>
              <a:rPr lang="pt-BR" b="0" dirty="0">
                <a:solidFill>
                  <a:schemeClr val="bg1"/>
                </a:solidFill>
              </a:rPr>
              <a:t>@emmanoelmonteiro</a:t>
            </a:r>
          </a:p>
        </p:txBody>
      </p:sp>
    </p:spTree>
    <p:extLst>
      <p:ext uri="{BB962C8B-B14F-4D97-AF65-F5344CB8AC3E}">
        <p14:creationId xmlns:p14="http://schemas.microsoft.com/office/powerpoint/2010/main" val="4261132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rtlCol="0"/>
          <a:lstStyle>
            <a:defPPr>
              <a:defRPr lang="pt-BR"/>
            </a:defPPr>
          </a:lstStyle>
          <a:p>
            <a:pPr rtl="0"/>
            <a:r>
              <a:rPr lang="pt-BR"/>
              <a:t>Agenda</a:t>
            </a:r>
          </a:p>
        </p:txBody>
      </p:sp>
      <p:sp>
        <p:nvSpPr>
          <p:cNvPr id="3" name="Espaço Reservado para Texto 2">
            <a:extLst>
              <a:ext uri="{FF2B5EF4-FFF2-40B4-BE49-F238E27FC236}">
                <a16:creationId xmlns:a16="http://schemas.microsoft.com/office/drawing/2014/main" id="{3B8EBC2C-6DD7-5003-38EB-40753046FE8C}"/>
              </a:ext>
            </a:extLst>
          </p:cNvPr>
          <p:cNvSpPr>
            <a:spLocks noGrp="1"/>
          </p:cNvSpPr>
          <p:nvPr>
            <p:ph sz="quarter" idx="13"/>
          </p:nvPr>
        </p:nvSpPr>
        <p:spPr>
          <a:xfrm>
            <a:off x="593724" y="2281238"/>
            <a:ext cx="10024234" cy="3709987"/>
          </a:xfrm>
        </p:spPr>
        <p:txBody>
          <a:bodyPr tIns="457200" rtlCol="0"/>
          <a:lstStyle>
            <a:defPPr>
              <a:defRPr lang="pt-BR"/>
            </a:defPPr>
          </a:lstStyle>
          <a:p>
            <a:pPr rtl="0"/>
            <a:r>
              <a:rPr lang="pt-BR" b="0" dirty="0">
                <a:solidFill>
                  <a:schemeClr val="bg1">
                    <a:lumMod val="65000"/>
                    <a:lumOff val="35000"/>
                  </a:schemeClr>
                </a:solidFill>
              </a:rPr>
              <a:t>O que é lógica?</a:t>
            </a:r>
          </a:p>
          <a:p>
            <a:pPr rtl="0"/>
            <a:r>
              <a:rPr lang="pt-BR" b="0" dirty="0">
                <a:solidFill>
                  <a:schemeClr val="bg1">
                    <a:lumMod val="65000"/>
                    <a:lumOff val="35000"/>
                  </a:schemeClr>
                </a:solidFill>
              </a:rPr>
              <a:t>Regras básicas da lógica</a:t>
            </a:r>
          </a:p>
          <a:p>
            <a:pPr rtl="0"/>
            <a:r>
              <a:rPr lang="pt-BR" b="0" dirty="0">
                <a:solidFill>
                  <a:srgbClr val="404040"/>
                </a:solidFill>
                <a:latin typeface="Inter"/>
              </a:rPr>
              <a:t>L</a:t>
            </a:r>
            <a:r>
              <a:rPr lang="pt-BR" b="0" i="0" dirty="0">
                <a:solidFill>
                  <a:srgbClr val="404040"/>
                </a:solidFill>
                <a:effectLst/>
                <a:latin typeface="Inter"/>
              </a:rPr>
              <a:t>ógica no dia a dia</a:t>
            </a:r>
          </a:p>
          <a:p>
            <a:pPr rtl="0"/>
            <a:r>
              <a:rPr lang="pt-BR" b="0" dirty="0">
                <a:solidFill>
                  <a:schemeClr val="bg1">
                    <a:lumMod val="65000"/>
                    <a:lumOff val="35000"/>
                  </a:schemeClr>
                </a:solidFill>
              </a:rPr>
              <a:t>Mas e a lógica de programação?</a:t>
            </a:r>
          </a:p>
          <a:p>
            <a:pPr rtl="0"/>
            <a:r>
              <a:rPr lang="pt-BR" b="0" dirty="0">
                <a:solidFill>
                  <a:schemeClr val="bg1">
                    <a:lumMod val="65000"/>
                    <a:lumOff val="35000"/>
                  </a:schemeClr>
                </a:solidFill>
              </a:rPr>
              <a:t>O que é um algoritmo?</a:t>
            </a:r>
          </a:p>
        </p:txBody>
      </p:sp>
      <p:pic>
        <p:nvPicPr>
          <p:cNvPr id="4" name="Picture 2" descr="Comunicado | UNINASSAU">
            <a:extLst>
              <a:ext uri="{FF2B5EF4-FFF2-40B4-BE49-F238E27FC236}">
                <a16:creationId xmlns:a16="http://schemas.microsoft.com/office/drawing/2014/main" id="{60D46417-A839-3FB4-694B-70284FB2D7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6848" y="6131247"/>
            <a:ext cx="1471690" cy="576538"/>
          </a:xfrm>
          <a:prstGeom prst="rect">
            <a:avLst/>
          </a:prstGeom>
          <a:noFill/>
          <a:extLst>
            <a:ext uri="{909E8E84-426E-40DD-AFC4-6F175D3DCCD1}">
              <a14:hiddenFill xmlns:a14="http://schemas.microsoft.com/office/drawing/2010/main">
                <a:solidFill>
                  <a:srgbClr val="FFFFFF"/>
                </a:solidFill>
              </a14:hiddenFill>
            </a:ext>
          </a:extLst>
        </p:spPr>
      </p:pic>
      <p:sp>
        <p:nvSpPr>
          <p:cNvPr id="5" name="CaixaDeTexto 4">
            <a:extLst>
              <a:ext uri="{FF2B5EF4-FFF2-40B4-BE49-F238E27FC236}">
                <a16:creationId xmlns:a16="http://schemas.microsoft.com/office/drawing/2014/main" id="{F0E16225-4D14-48B6-01FD-32307BA0CC91}"/>
              </a:ext>
            </a:extLst>
          </p:cNvPr>
          <p:cNvSpPr txBox="1"/>
          <p:nvPr/>
        </p:nvSpPr>
        <p:spPr>
          <a:xfrm>
            <a:off x="9958693" y="6228314"/>
            <a:ext cx="2024913" cy="430887"/>
          </a:xfrm>
          <a:prstGeom prst="rect">
            <a:avLst/>
          </a:prstGeom>
          <a:noFill/>
        </p:spPr>
        <p:txBody>
          <a:bodyPr wrap="none" rtlCol="0">
            <a:spAutoFit/>
          </a:bodyPr>
          <a:lstStyle/>
          <a:p>
            <a:r>
              <a:rPr lang="pt-BR" sz="1100" dirty="0">
                <a:solidFill>
                  <a:schemeClr val="bg1"/>
                </a:solidFill>
              </a:rPr>
              <a:t>Prof. </a:t>
            </a:r>
            <a:r>
              <a:rPr lang="pt-BR" sz="1100" dirty="0" err="1">
                <a:solidFill>
                  <a:schemeClr val="bg1"/>
                </a:solidFill>
              </a:rPr>
              <a:t>MSc</a:t>
            </a:r>
            <a:r>
              <a:rPr lang="pt-BR" sz="1100" dirty="0">
                <a:solidFill>
                  <a:schemeClr val="bg1"/>
                </a:solidFill>
              </a:rPr>
              <a:t>. </a:t>
            </a:r>
            <a:r>
              <a:rPr lang="pt-BR" sz="1100" i="1" dirty="0">
                <a:solidFill>
                  <a:schemeClr val="bg1"/>
                </a:solidFill>
              </a:rPr>
              <a:t>Emmanoel Monteiro</a:t>
            </a:r>
            <a:br>
              <a:rPr lang="pt-BR" sz="1100" dirty="0">
                <a:solidFill>
                  <a:schemeClr val="bg1"/>
                </a:solidFill>
              </a:rPr>
            </a:br>
            <a:r>
              <a:rPr lang="pt-BR" sz="1100" dirty="0">
                <a:solidFill>
                  <a:schemeClr val="bg1"/>
                </a:solidFill>
              </a:rPr>
              <a:t>emmanoeljr@gmail.com</a:t>
            </a:r>
          </a:p>
        </p:txBody>
      </p:sp>
    </p:spTree>
    <p:extLst>
      <p:ext uri="{BB962C8B-B14F-4D97-AF65-F5344CB8AC3E}">
        <p14:creationId xmlns:p14="http://schemas.microsoft.com/office/powerpoint/2010/main" val="334668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9C37279A-330D-886F-340D-494A5005E5FC}"/>
              </a:ext>
            </a:extLst>
          </p:cNvPr>
          <p:cNvSpPr>
            <a:spLocks noGrp="1"/>
          </p:cNvSpPr>
          <p:nvPr>
            <p:ph type="title"/>
          </p:nvPr>
        </p:nvSpPr>
        <p:spPr/>
        <p:txBody>
          <a:bodyPr rtlCol="0"/>
          <a:lstStyle>
            <a:defPPr>
              <a:defRPr lang="pt-BR"/>
            </a:defPPr>
          </a:lstStyle>
          <a:p>
            <a:pPr rtl="0"/>
            <a:r>
              <a:rPr lang="pt-BR" sz="4000" dirty="0">
                <a:solidFill>
                  <a:schemeClr val="accent3">
                    <a:lumMod val="50000"/>
                  </a:schemeClr>
                </a:solidFill>
              </a:rPr>
              <a:t>O que é lógica?</a:t>
            </a:r>
          </a:p>
        </p:txBody>
      </p:sp>
      <p:pic>
        <p:nvPicPr>
          <p:cNvPr id="5" name="Picture 2" descr="Comunicado | UNINASSAU">
            <a:extLst>
              <a:ext uri="{FF2B5EF4-FFF2-40B4-BE49-F238E27FC236}">
                <a16:creationId xmlns:a16="http://schemas.microsoft.com/office/drawing/2014/main" id="{DC4EF223-7691-ADF9-0D71-BF43CBA1C6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6848" y="6131247"/>
            <a:ext cx="1471690" cy="576538"/>
          </a:xfrm>
          <a:prstGeom prst="rect">
            <a:avLst/>
          </a:prstGeom>
          <a:noFill/>
          <a:extLst>
            <a:ext uri="{909E8E84-426E-40DD-AFC4-6F175D3DCCD1}">
              <a14:hiddenFill xmlns:a14="http://schemas.microsoft.com/office/drawing/2010/main">
                <a:solidFill>
                  <a:srgbClr val="FFFFFF"/>
                </a:solidFill>
              </a14:hiddenFill>
            </a:ext>
          </a:extLst>
        </p:spPr>
      </p:pic>
      <p:sp>
        <p:nvSpPr>
          <p:cNvPr id="8" name="CaixaDeTexto 7">
            <a:extLst>
              <a:ext uri="{FF2B5EF4-FFF2-40B4-BE49-F238E27FC236}">
                <a16:creationId xmlns:a16="http://schemas.microsoft.com/office/drawing/2014/main" id="{D8DFF13D-AD68-EF35-0C3A-499F629EDB18}"/>
              </a:ext>
            </a:extLst>
          </p:cNvPr>
          <p:cNvSpPr txBox="1"/>
          <p:nvPr/>
        </p:nvSpPr>
        <p:spPr>
          <a:xfrm>
            <a:off x="9958693" y="6228314"/>
            <a:ext cx="2024913" cy="430887"/>
          </a:xfrm>
          <a:prstGeom prst="rect">
            <a:avLst/>
          </a:prstGeom>
          <a:noFill/>
        </p:spPr>
        <p:txBody>
          <a:bodyPr wrap="none" rtlCol="0">
            <a:spAutoFit/>
          </a:bodyPr>
          <a:lstStyle/>
          <a:p>
            <a:r>
              <a:rPr lang="pt-BR" sz="1100" dirty="0">
                <a:solidFill>
                  <a:schemeClr val="bg1"/>
                </a:solidFill>
              </a:rPr>
              <a:t>Prof. </a:t>
            </a:r>
            <a:r>
              <a:rPr lang="pt-BR" sz="1100" dirty="0" err="1">
                <a:solidFill>
                  <a:schemeClr val="bg1"/>
                </a:solidFill>
              </a:rPr>
              <a:t>MSc</a:t>
            </a:r>
            <a:r>
              <a:rPr lang="pt-BR" sz="1100" dirty="0">
                <a:solidFill>
                  <a:schemeClr val="bg1"/>
                </a:solidFill>
              </a:rPr>
              <a:t>. </a:t>
            </a:r>
            <a:r>
              <a:rPr lang="pt-BR" sz="1100" i="1" dirty="0">
                <a:solidFill>
                  <a:schemeClr val="bg1"/>
                </a:solidFill>
              </a:rPr>
              <a:t>Emmanoel Monteiro</a:t>
            </a:r>
            <a:br>
              <a:rPr lang="pt-BR" sz="1100" dirty="0">
                <a:solidFill>
                  <a:schemeClr val="bg1"/>
                </a:solidFill>
              </a:rPr>
            </a:br>
            <a:r>
              <a:rPr lang="pt-BR" sz="1100" dirty="0">
                <a:solidFill>
                  <a:schemeClr val="bg1"/>
                </a:solidFill>
              </a:rPr>
              <a:t>emmanoeljr@gmail.com</a:t>
            </a:r>
          </a:p>
        </p:txBody>
      </p:sp>
      <p:sp>
        <p:nvSpPr>
          <p:cNvPr id="2" name="CaixaDeTexto 1">
            <a:extLst>
              <a:ext uri="{FF2B5EF4-FFF2-40B4-BE49-F238E27FC236}">
                <a16:creationId xmlns:a16="http://schemas.microsoft.com/office/drawing/2014/main" id="{5442B9BC-5574-26BE-AB61-939590591851}"/>
              </a:ext>
            </a:extLst>
          </p:cNvPr>
          <p:cNvSpPr txBox="1"/>
          <p:nvPr/>
        </p:nvSpPr>
        <p:spPr>
          <a:xfrm>
            <a:off x="484177" y="2296497"/>
            <a:ext cx="5807441" cy="1754326"/>
          </a:xfrm>
          <a:prstGeom prst="rect">
            <a:avLst/>
          </a:prstGeom>
          <a:solidFill>
            <a:schemeClr val="tx1"/>
          </a:solidFill>
        </p:spPr>
        <p:txBody>
          <a:bodyPr wrap="square">
            <a:spAutoFit/>
          </a:bodyPr>
          <a:lstStyle/>
          <a:p>
            <a:pPr algn="just"/>
            <a:r>
              <a:rPr lang="pt-BR" dirty="0">
                <a:solidFill>
                  <a:schemeClr val="bg1"/>
                </a:solidFill>
                <a:latin typeface="CIDFont+F1"/>
              </a:rPr>
              <a:t>O uso corriqueiro da palavra lógica está normalmente relacionado à coerência e à racionalidade. Frequentemente se associa lógica apenas à matemática, não se percebendo sua aplicabilidade e sua relação com as demais ciências, bem como seu emprego cotidiano nas ações do dia a dia, quando tomamos alguma decisão de forma racional.</a:t>
            </a:r>
          </a:p>
        </p:txBody>
      </p:sp>
      <p:sp>
        <p:nvSpPr>
          <p:cNvPr id="6" name="CaixaDeTexto 5">
            <a:extLst>
              <a:ext uri="{FF2B5EF4-FFF2-40B4-BE49-F238E27FC236}">
                <a16:creationId xmlns:a16="http://schemas.microsoft.com/office/drawing/2014/main" id="{B53F28C6-74D4-111D-F292-7D91EE8883E9}"/>
              </a:ext>
            </a:extLst>
          </p:cNvPr>
          <p:cNvSpPr txBox="1"/>
          <p:nvPr/>
        </p:nvSpPr>
        <p:spPr>
          <a:xfrm>
            <a:off x="484177" y="4235760"/>
            <a:ext cx="4147268" cy="923330"/>
          </a:xfrm>
          <a:prstGeom prst="rect">
            <a:avLst/>
          </a:prstGeom>
          <a:solidFill>
            <a:schemeClr val="tx1"/>
          </a:solidFill>
        </p:spPr>
        <p:txBody>
          <a:bodyPr wrap="square">
            <a:spAutoFit/>
          </a:bodyPr>
          <a:lstStyle/>
          <a:p>
            <a:pPr algn="just"/>
            <a:r>
              <a:rPr lang="pt-BR" dirty="0">
                <a:solidFill>
                  <a:schemeClr val="bg1"/>
                </a:solidFill>
                <a:latin typeface="CIDFont+F1"/>
              </a:rPr>
              <a:t>A palavra lógica vem do grego “logos”, uma palavra que pode ser traduzida como razão, discurso ou linguagem.</a:t>
            </a:r>
          </a:p>
        </p:txBody>
      </p:sp>
      <p:sp>
        <p:nvSpPr>
          <p:cNvPr id="9" name="CaixaDeTexto 8">
            <a:extLst>
              <a:ext uri="{FF2B5EF4-FFF2-40B4-BE49-F238E27FC236}">
                <a16:creationId xmlns:a16="http://schemas.microsoft.com/office/drawing/2014/main" id="{CFA98630-5A3F-D5A4-080A-F23B2309415E}"/>
              </a:ext>
            </a:extLst>
          </p:cNvPr>
          <p:cNvSpPr txBox="1"/>
          <p:nvPr/>
        </p:nvSpPr>
        <p:spPr>
          <a:xfrm>
            <a:off x="594360" y="5462995"/>
            <a:ext cx="4147268" cy="923330"/>
          </a:xfrm>
          <a:prstGeom prst="rect">
            <a:avLst/>
          </a:prstGeom>
          <a:noFill/>
        </p:spPr>
        <p:txBody>
          <a:bodyPr wrap="square">
            <a:spAutoFit/>
          </a:bodyPr>
          <a:lstStyle/>
          <a:p>
            <a:pPr algn="r"/>
            <a:r>
              <a:rPr lang="pt-BR" b="0" i="0" dirty="0">
                <a:solidFill>
                  <a:srgbClr val="333333"/>
                </a:solidFill>
                <a:effectLst/>
                <a:latin typeface="CIDFont+F1"/>
              </a:rPr>
              <a:t>No século IV a.C., </a:t>
            </a:r>
            <a:r>
              <a:rPr lang="pt-BR" b="1" i="0" dirty="0">
                <a:solidFill>
                  <a:srgbClr val="333333"/>
                </a:solidFill>
                <a:effectLst/>
                <a:latin typeface="CIDFont+F1"/>
              </a:rPr>
              <a:t>Aristóteles </a:t>
            </a:r>
            <a:r>
              <a:rPr lang="pt-BR" b="0" i="0" dirty="0">
                <a:solidFill>
                  <a:srgbClr val="333333"/>
                </a:solidFill>
                <a:effectLst/>
                <a:latin typeface="CIDFont+F1"/>
              </a:rPr>
              <a:t>chamou de “analítica” o que ficaria conhecido como lógica séculos mais tarde.</a:t>
            </a:r>
            <a:endParaRPr lang="pt-BR" dirty="0">
              <a:latin typeface="CIDFont+F1"/>
            </a:endParaRPr>
          </a:p>
        </p:txBody>
      </p:sp>
      <p:pic>
        <p:nvPicPr>
          <p:cNvPr id="1026" name="Picture 2">
            <a:extLst>
              <a:ext uri="{FF2B5EF4-FFF2-40B4-BE49-F238E27FC236}">
                <a16:creationId xmlns:a16="http://schemas.microsoft.com/office/drawing/2014/main" id="{0F56EB29-02C9-89A3-56B4-4F4A47757F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7181" y="4183416"/>
            <a:ext cx="1673272" cy="223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9372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C758D1-4B0D-22BF-6B2A-A4DE25D4A3F7}"/>
            </a:ext>
          </a:extLst>
        </p:cNvPr>
        <p:cNvGrpSpPr/>
        <p:nvPr/>
      </p:nvGrpSpPr>
      <p:grpSpPr>
        <a:xfrm>
          <a:off x="0" y="0"/>
          <a:ext cx="0" cy="0"/>
          <a:chOff x="0" y="0"/>
          <a:chExt cx="0" cy="0"/>
        </a:xfrm>
      </p:grpSpPr>
      <p:sp>
        <p:nvSpPr>
          <p:cNvPr id="3" name="Título 2">
            <a:extLst>
              <a:ext uri="{FF2B5EF4-FFF2-40B4-BE49-F238E27FC236}">
                <a16:creationId xmlns:a16="http://schemas.microsoft.com/office/drawing/2014/main" id="{CA1CD73A-DC3F-2D2D-1E33-67E05B455921}"/>
              </a:ext>
            </a:extLst>
          </p:cNvPr>
          <p:cNvSpPr>
            <a:spLocks noGrp="1"/>
          </p:cNvSpPr>
          <p:nvPr>
            <p:ph type="title"/>
          </p:nvPr>
        </p:nvSpPr>
        <p:spPr>
          <a:xfrm>
            <a:off x="594360" y="198799"/>
            <a:ext cx="10972800" cy="1574317"/>
          </a:xfrm>
        </p:spPr>
        <p:txBody>
          <a:bodyPr rtlCol="0"/>
          <a:lstStyle>
            <a:defPPr>
              <a:defRPr lang="pt-BR"/>
            </a:defPPr>
          </a:lstStyle>
          <a:p>
            <a:pPr rtl="0"/>
            <a:r>
              <a:rPr lang="pt-BR" sz="4000" dirty="0">
                <a:solidFill>
                  <a:schemeClr val="accent3">
                    <a:lumMod val="50000"/>
                  </a:schemeClr>
                </a:solidFill>
              </a:rPr>
              <a:t>Regras básicas da lógica</a:t>
            </a:r>
          </a:p>
        </p:txBody>
      </p:sp>
      <p:pic>
        <p:nvPicPr>
          <p:cNvPr id="5" name="Picture 2" descr="Comunicado | UNINASSAU">
            <a:extLst>
              <a:ext uri="{FF2B5EF4-FFF2-40B4-BE49-F238E27FC236}">
                <a16:creationId xmlns:a16="http://schemas.microsoft.com/office/drawing/2014/main" id="{B809DDB6-3CFA-3A8E-98EA-8E6DAD8641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6848" y="6131247"/>
            <a:ext cx="1471690" cy="576538"/>
          </a:xfrm>
          <a:prstGeom prst="rect">
            <a:avLst/>
          </a:prstGeom>
          <a:noFill/>
          <a:extLst>
            <a:ext uri="{909E8E84-426E-40DD-AFC4-6F175D3DCCD1}">
              <a14:hiddenFill xmlns:a14="http://schemas.microsoft.com/office/drawing/2010/main">
                <a:solidFill>
                  <a:srgbClr val="FFFFFF"/>
                </a:solidFill>
              </a14:hiddenFill>
            </a:ext>
          </a:extLst>
        </p:spPr>
      </p:pic>
      <p:sp>
        <p:nvSpPr>
          <p:cNvPr id="8" name="CaixaDeTexto 7">
            <a:extLst>
              <a:ext uri="{FF2B5EF4-FFF2-40B4-BE49-F238E27FC236}">
                <a16:creationId xmlns:a16="http://schemas.microsoft.com/office/drawing/2014/main" id="{890E9B49-456E-2DCC-27E6-C8971D1EE36F}"/>
              </a:ext>
            </a:extLst>
          </p:cNvPr>
          <p:cNvSpPr txBox="1"/>
          <p:nvPr/>
        </p:nvSpPr>
        <p:spPr>
          <a:xfrm>
            <a:off x="9958693" y="6228314"/>
            <a:ext cx="2024913" cy="430887"/>
          </a:xfrm>
          <a:prstGeom prst="rect">
            <a:avLst/>
          </a:prstGeom>
          <a:noFill/>
        </p:spPr>
        <p:txBody>
          <a:bodyPr wrap="none" rtlCol="0">
            <a:spAutoFit/>
          </a:bodyPr>
          <a:lstStyle/>
          <a:p>
            <a:r>
              <a:rPr lang="pt-BR" sz="1100" dirty="0">
                <a:solidFill>
                  <a:schemeClr val="bg1"/>
                </a:solidFill>
              </a:rPr>
              <a:t>Prof. </a:t>
            </a:r>
            <a:r>
              <a:rPr lang="pt-BR" sz="1100" dirty="0" err="1">
                <a:solidFill>
                  <a:schemeClr val="bg1"/>
                </a:solidFill>
              </a:rPr>
              <a:t>MSc</a:t>
            </a:r>
            <a:r>
              <a:rPr lang="pt-BR" sz="1100" dirty="0">
                <a:solidFill>
                  <a:schemeClr val="bg1"/>
                </a:solidFill>
              </a:rPr>
              <a:t>. </a:t>
            </a:r>
            <a:r>
              <a:rPr lang="pt-BR" sz="1100" i="1" dirty="0">
                <a:solidFill>
                  <a:schemeClr val="bg1"/>
                </a:solidFill>
              </a:rPr>
              <a:t>Emmanoel Monteiro</a:t>
            </a:r>
            <a:br>
              <a:rPr lang="pt-BR" sz="1100" dirty="0">
                <a:solidFill>
                  <a:schemeClr val="bg1"/>
                </a:solidFill>
              </a:rPr>
            </a:br>
            <a:r>
              <a:rPr lang="pt-BR" sz="1100" dirty="0">
                <a:solidFill>
                  <a:schemeClr val="bg1"/>
                </a:solidFill>
              </a:rPr>
              <a:t>emmanoeljr@gmail.com</a:t>
            </a:r>
          </a:p>
        </p:txBody>
      </p:sp>
      <p:sp>
        <p:nvSpPr>
          <p:cNvPr id="2" name="CaixaDeTexto 1">
            <a:extLst>
              <a:ext uri="{FF2B5EF4-FFF2-40B4-BE49-F238E27FC236}">
                <a16:creationId xmlns:a16="http://schemas.microsoft.com/office/drawing/2014/main" id="{67093FA5-7A8F-760F-7BCA-20F81654A689}"/>
              </a:ext>
            </a:extLst>
          </p:cNvPr>
          <p:cNvSpPr txBox="1"/>
          <p:nvPr/>
        </p:nvSpPr>
        <p:spPr>
          <a:xfrm>
            <a:off x="484177" y="2296497"/>
            <a:ext cx="6762784" cy="923330"/>
          </a:xfrm>
          <a:prstGeom prst="rect">
            <a:avLst/>
          </a:prstGeom>
          <a:noFill/>
        </p:spPr>
        <p:txBody>
          <a:bodyPr wrap="square">
            <a:spAutoFit/>
          </a:bodyPr>
          <a:lstStyle/>
          <a:p>
            <a:pPr algn="just"/>
            <a:r>
              <a:rPr lang="pt-BR" dirty="0">
                <a:solidFill>
                  <a:schemeClr val="bg1"/>
                </a:solidFill>
                <a:latin typeface="CIDFont+F1"/>
              </a:rPr>
              <a:t>Desde Aristóteles, a lógica possui três regras básicas: o </a:t>
            </a:r>
            <a:r>
              <a:rPr lang="pt-BR" b="1" dirty="0">
                <a:solidFill>
                  <a:schemeClr val="bg1"/>
                </a:solidFill>
                <a:latin typeface="CIDFont+F1"/>
              </a:rPr>
              <a:t>principio de identidade</a:t>
            </a:r>
            <a:r>
              <a:rPr lang="pt-BR" dirty="0">
                <a:solidFill>
                  <a:schemeClr val="bg1"/>
                </a:solidFill>
                <a:latin typeface="CIDFont+F1"/>
              </a:rPr>
              <a:t>, o princípio de não contradição e o principio do terceiro excluído.</a:t>
            </a:r>
          </a:p>
        </p:txBody>
      </p:sp>
      <p:sp>
        <p:nvSpPr>
          <p:cNvPr id="6" name="CaixaDeTexto 5">
            <a:extLst>
              <a:ext uri="{FF2B5EF4-FFF2-40B4-BE49-F238E27FC236}">
                <a16:creationId xmlns:a16="http://schemas.microsoft.com/office/drawing/2014/main" id="{03957395-F67F-6197-9D65-5F740C1D281B}"/>
              </a:ext>
            </a:extLst>
          </p:cNvPr>
          <p:cNvSpPr txBox="1"/>
          <p:nvPr/>
        </p:nvSpPr>
        <p:spPr>
          <a:xfrm>
            <a:off x="484177" y="3336111"/>
            <a:ext cx="6762784" cy="2862322"/>
          </a:xfrm>
          <a:prstGeom prst="rect">
            <a:avLst/>
          </a:prstGeom>
          <a:noFill/>
        </p:spPr>
        <p:txBody>
          <a:bodyPr wrap="square">
            <a:spAutoFit/>
          </a:bodyPr>
          <a:lstStyle/>
          <a:p>
            <a:pPr algn="just"/>
            <a:r>
              <a:rPr lang="pt-BR" i="0" dirty="0">
                <a:solidFill>
                  <a:srgbClr val="404040"/>
                </a:solidFill>
                <a:effectLst/>
                <a:latin typeface="CIDFont+F1"/>
              </a:rPr>
              <a:t>1. O </a:t>
            </a:r>
            <a:r>
              <a:rPr lang="pt-BR" b="1" i="0" dirty="0">
                <a:solidFill>
                  <a:srgbClr val="404040"/>
                </a:solidFill>
                <a:effectLst/>
                <a:latin typeface="CIDFont+F1"/>
              </a:rPr>
              <a:t>Principio de Identidade </a:t>
            </a:r>
            <a:r>
              <a:rPr lang="pt-BR" i="0" dirty="0">
                <a:solidFill>
                  <a:srgbClr val="404040"/>
                </a:solidFill>
                <a:effectLst/>
                <a:latin typeface="CIDFont+F1"/>
              </a:rPr>
              <a:t>expressa uma tautologia, demonstra que algo é idêntico a si mesmo, sendo sempre verdadeiro.</a:t>
            </a:r>
          </a:p>
          <a:p>
            <a:pPr algn="just"/>
            <a:endParaRPr lang="pt-BR" dirty="0">
              <a:solidFill>
                <a:schemeClr val="bg1"/>
              </a:solidFill>
              <a:latin typeface="CIDFont+F1"/>
            </a:endParaRPr>
          </a:p>
          <a:p>
            <a:pPr algn="just"/>
            <a:r>
              <a:rPr lang="pt-BR" dirty="0">
                <a:solidFill>
                  <a:schemeClr val="bg1"/>
                </a:solidFill>
                <a:latin typeface="CIDFont+F1"/>
              </a:rPr>
              <a:t>Por definição, a tautologia é um enunciado que é verdadeiro, independente dos valores de verdade, sendo, portanto, sempre verdadeira.</a:t>
            </a:r>
          </a:p>
          <a:p>
            <a:pPr algn="just"/>
            <a:endParaRPr lang="pt-BR" dirty="0">
              <a:solidFill>
                <a:schemeClr val="bg1"/>
              </a:solidFill>
              <a:latin typeface="CIDFont+F1"/>
            </a:endParaRPr>
          </a:p>
          <a:p>
            <a:pPr algn="just"/>
            <a:r>
              <a:rPr lang="pt-BR" dirty="0">
                <a:solidFill>
                  <a:schemeClr val="bg1"/>
                </a:solidFill>
                <a:latin typeface="CIDFont+F1"/>
              </a:rPr>
              <a:t>Assim, a identidade é uma tautologia.</a:t>
            </a:r>
          </a:p>
          <a:p>
            <a:pPr algn="just"/>
            <a:endParaRPr lang="pt-BR" dirty="0">
              <a:solidFill>
                <a:schemeClr val="bg1"/>
              </a:solidFill>
              <a:latin typeface="CIDFont+F1"/>
            </a:endParaRPr>
          </a:p>
          <a:p>
            <a:pPr algn="just"/>
            <a:r>
              <a:rPr lang="pt-BR" dirty="0">
                <a:solidFill>
                  <a:schemeClr val="bg1"/>
                </a:solidFill>
                <a:latin typeface="CIDFont+F1"/>
              </a:rPr>
              <a:t>Sendo, P = E, portanto E = P.</a:t>
            </a:r>
          </a:p>
        </p:txBody>
      </p:sp>
    </p:spTree>
    <p:extLst>
      <p:ext uri="{BB962C8B-B14F-4D97-AF65-F5344CB8AC3E}">
        <p14:creationId xmlns:p14="http://schemas.microsoft.com/office/powerpoint/2010/main" val="3280413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837890-42CF-29A4-4EA0-02F3F555C47A}"/>
            </a:ext>
          </a:extLst>
        </p:cNvPr>
        <p:cNvGrpSpPr/>
        <p:nvPr/>
      </p:nvGrpSpPr>
      <p:grpSpPr>
        <a:xfrm>
          <a:off x="0" y="0"/>
          <a:ext cx="0" cy="0"/>
          <a:chOff x="0" y="0"/>
          <a:chExt cx="0" cy="0"/>
        </a:xfrm>
      </p:grpSpPr>
      <p:sp>
        <p:nvSpPr>
          <p:cNvPr id="3" name="Título 2">
            <a:extLst>
              <a:ext uri="{FF2B5EF4-FFF2-40B4-BE49-F238E27FC236}">
                <a16:creationId xmlns:a16="http://schemas.microsoft.com/office/drawing/2014/main" id="{EE8E592A-12A9-9F01-BCBD-BE848879D459}"/>
              </a:ext>
            </a:extLst>
          </p:cNvPr>
          <p:cNvSpPr>
            <a:spLocks noGrp="1"/>
          </p:cNvSpPr>
          <p:nvPr>
            <p:ph type="title"/>
          </p:nvPr>
        </p:nvSpPr>
        <p:spPr>
          <a:xfrm>
            <a:off x="594360" y="198799"/>
            <a:ext cx="10972800" cy="1574317"/>
          </a:xfrm>
        </p:spPr>
        <p:txBody>
          <a:bodyPr rtlCol="0"/>
          <a:lstStyle>
            <a:defPPr>
              <a:defRPr lang="pt-BR"/>
            </a:defPPr>
          </a:lstStyle>
          <a:p>
            <a:pPr rtl="0"/>
            <a:r>
              <a:rPr lang="pt-BR" sz="4000" dirty="0">
                <a:solidFill>
                  <a:schemeClr val="accent3">
                    <a:lumMod val="50000"/>
                  </a:schemeClr>
                </a:solidFill>
              </a:rPr>
              <a:t>Regras básicas da lógica</a:t>
            </a:r>
          </a:p>
        </p:txBody>
      </p:sp>
      <p:pic>
        <p:nvPicPr>
          <p:cNvPr id="5" name="Picture 2" descr="Comunicado | UNINASSAU">
            <a:extLst>
              <a:ext uri="{FF2B5EF4-FFF2-40B4-BE49-F238E27FC236}">
                <a16:creationId xmlns:a16="http://schemas.microsoft.com/office/drawing/2014/main" id="{3D1EA5C8-B911-04B7-9530-8E2322E877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6848" y="6131247"/>
            <a:ext cx="1471690" cy="576538"/>
          </a:xfrm>
          <a:prstGeom prst="rect">
            <a:avLst/>
          </a:prstGeom>
          <a:noFill/>
          <a:extLst>
            <a:ext uri="{909E8E84-426E-40DD-AFC4-6F175D3DCCD1}">
              <a14:hiddenFill xmlns:a14="http://schemas.microsoft.com/office/drawing/2010/main">
                <a:solidFill>
                  <a:srgbClr val="FFFFFF"/>
                </a:solidFill>
              </a14:hiddenFill>
            </a:ext>
          </a:extLst>
        </p:spPr>
      </p:pic>
      <p:sp>
        <p:nvSpPr>
          <p:cNvPr id="8" name="CaixaDeTexto 7">
            <a:extLst>
              <a:ext uri="{FF2B5EF4-FFF2-40B4-BE49-F238E27FC236}">
                <a16:creationId xmlns:a16="http://schemas.microsoft.com/office/drawing/2014/main" id="{4766A613-DD80-E5F9-6132-431C67D2A765}"/>
              </a:ext>
            </a:extLst>
          </p:cNvPr>
          <p:cNvSpPr txBox="1"/>
          <p:nvPr/>
        </p:nvSpPr>
        <p:spPr>
          <a:xfrm>
            <a:off x="9958693" y="6228314"/>
            <a:ext cx="2024913" cy="430887"/>
          </a:xfrm>
          <a:prstGeom prst="rect">
            <a:avLst/>
          </a:prstGeom>
          <a:noFill/>
        </p:spPr>
        <p:txBody>
          <a:bodyPr wrap="none" rtlCol="0">
            <a:spAutoFit/>
          </a:bodyPr>
          <a:lstStyle/>
          <a:p>
            <a:r>
              <a:rPr lang="pt-BR" sz="1100" dirty="0">
                <a:solidFill>
                  <a:schemeClr val="bg1"/>
                </a:solidFill>
              </a:rPr>
              <a:t>Prof. </a:t>
            </a:r>
            <a:r>
              <a:rPr lang="pt-BR" sz="1100" dirty="0" err="1">
                <a:solidFill>
                  <a:schemeClr val="bg1"/>
                </a:solidFill>
              </a:rPr>
              <a:t>MSc</a:t>
            </a:r>
            <a:r>
              <a:rPr lang="pt-BR" sz="1100" dirty="0">
                <a:solidFill>
                  <a:schemeClr val="bg1"/>
                </a:solidFill>
              </a:rPr>
              <a:t>. </a:t>
            </a:r>
            <a:r>
              <a:rPr lang="pt-BR" sz="1100" i="1" dirty="0">
                <a:solidFill>
                  <a:schemeClr val="bg1"/>
                </a:solidFill>
              </a:rPr>
              <a:t>Emmanoel Monteiro</a:t>
            </a:r>
            <a:br>
              <a:rPr lang="pt-BR" sz="1100" dirty="0">
                <a:solidFill>
                  <a:schemeClr val="bg1"/>
                </a:solidFill>
              </a:rPr>
            </a:br>
            <a:r>
              <a:rPr lang="pt-BR" sz="1100" dirty="0">
                <a:solidFill>
                  <a:schemeClr val="bg1"/>
                </a:solidFill>
              </a:rPr>
              <a:t>emmanoeljr@gmail.com</a:t>
            </a:r>
          </a:p>
        </p:txBody>
      </p:sp>
      <p:sp>
        <p:nvSpPr>
          <p:cNvPr id="2" name="CaixaDeTexto 1">
            <a:extLst>
              <a:ext uri="{FF2B5EF4-FFF2-40B4-BE49-F238E27FC236}">
                <a16:creationId xmlns:a16="http://schemas.microsoft.com/office/drawing/2014/main" id="{818751F9-33CD-DA94-B9B5-B353C55E0B40}"/>
              </a:ext>
            </a:extLst>
          </p:cNvPr>
          <p:cNvSpPr txBox="1"/>
          <p:nvPr/>
        </p:nvSpPr>
        <p:spPr>
          <a:xfrm>
            <a:off x="484177" y="2296497"/>
            <a:ext cx="5807441" cy="923330"/>
          </a:xfrm>
          <a:prstGeom prst="rect">
            <a:avLst/>
          </a:prstGeom>
          <a:noFill/>
        </p:spPr>
        <p:txBody>
          <a:bodyPr wrap="square">
            <a:spAutoFit/>
          </a:bodyPr>
          <a:lstStyle/>
          <a:p>
            <a:pPr algn="just"/>
            <a:r>
              <a:rPr lang="pt-BR" dirty="0">
                <a:solidFill>
                  <a:schemeClr val="bg1"/>
                </a:solidFill>
                <a:latin typeface="CIDFont+F1"/>
              </a:rPr>
              <a:t>Desde Aristóteles, a lógica possui três regras básicas: o principio de identidade, o </a:t>
            </a:r>
            <a:r>
              <a:rPr lang="pt-BR" b="1" dirty="0">
                <a:solidFill>
                  <a:schemeClr val="bg1"/>
                </a:solidFill>
                <a:latin typeface="CIDFont+F1"/>
              </a:rPr>
              <a:t>princípio de não contradição </a:t>
            </a:r>
            <a:r>
              <a:rPr lang="pt-BR" dirty="0">
                <a:solidFill>
                  <a:schemeClr val="bg1"/>
                </a:solidFill>
                <a:latin typeface="CIDFont+F1"/>
              </a:rPr>
              <a:t>e o principio do terceiro excluído.</a:t>
            </a:r>
          </a:p>
        </p:txBody>
      </p:sp>
      <p:sp>
        <p:nvSpPr>
          <p:cNvPr id="6" name="CaixaDeTexto 5">
            <a:extLst>
              <a:ext uri="{FF2B5EF4-FFF2-40B4-BE49-F238E27FC236}">
                <a16:creationId xmlns:a16="http://schemas.microsoft.com/office/drawing/2014/main" id="{925F71AA-B91C-ECD3-9A28-A68A5F13C863}"/>
              </a:ext>
            </a:extLst>
          </p:cNvPr>
          <p:cNvSpPr txBox="1"/>
          <p:nvPr/>
        </p:nvSpPr>
        <p:spPr>
          <a:xfrm>
            <a:off x="484177" y="3336111"/>
            <a:ext cx="8400516" cy="2308324"/>
          </a:xfrm>
          <a:prstGeom prst="rect">
            <a:avLst/>
          </a:prstGeom>
          <a:noFill/>
        </p:spPr>
        <p:txBody>
          <a:bodyPr wrap="square">
            <a:spAutoFit/>
          </a:bodyPr>
          <a:lstStyle/>
          <a:p>
            <a:pPr algn="just"/>
            <a:r>
              <a:rPr lang="pt-BR" i="0" dirty="0">
                <a:solidFill>
                  <a:srgbClr val="404040"/>
                </a:solidFill>
                <a:effectLst/>
                <a:latin typeface="CIDFont+F1"/>
              </a:rPr>
              <a:t>2. O </a:t>
            </a:r>
            <a:r>
              <a:rPr lang="pt-BR" b="1" i="0" dirty="0">
                <a:solidFill>
                  <a:srgbClr val="404040"/>
                </a:solidFill>
                <a:effectLst/>
                <a:latin typeface="CIDFont+F1"/>
              </a:rPr>
              <a:t>Principio da Não-Contradição </a:t>
            </a:r>
            <a:r>
              <a:rPr lang="pt-BR" i="0" dirty="0">
                <a:solidFill>
                  <a:srgbClr val="404040"/>
                </a:solidFill>
                <a:effectLst/>
                <a:latin typeface="CIDFont+F1"/>
              </a:rPr>
              <a:t>diz que uma proposição verdadeira não pode ser falsa e uma proposição falsa não pode ser verdadeira.</a:t>
            </a:r>
          </a:p>
          <a:p>
            <a:pPr algn="just"/>
            <a:endParaRPr lang="pt-BR" dirty="0">
              <a:solidFill>
                <a:srgbClr val="404040"/>
              </a:solidFill>
              <a:latin typeface="CIDFont+F1"/>
            </a:endParaRPr>
          </a:p>
          <a:p>
            <a:pPr algn="just"/>
            <a:r>
              <a:rPr lang="pt-BR" i="0" dirty="0">
                <a:solidFill>
                  <a:srgbClr val="404040"/>
                </a:solidFill>
                <a:effectLst/>
                <a:latin typeface="CIDFont+F1"/>
              </a:rPr>
              <a:t>Portanto, nenhuma proposição pode ser os dois ao mesmo tempo.</a:t>
            </a:r>
          </a:p>
          <a:p>
            <a:pPr algn="just"/>
            <a:endParaRPr lang="pt-BR" i="0" dirty="0">
              <a:solidFill>
                <a:srgbClr val="404040"/>
              </a:solidFill>
              <a:effectLst/>
              <a:latin typeface="CIDFont+F1"/>
            </a:endParaRPr>
          </a:p>
          <a:p>
            <a:pPr algn="just"/>
            <a:r>
              <a:rPr lang="pt-BR" i="0" dirty="0">
                <a:solidFill>
                  <a:srgbClr val="404040"/>
                </a:solidFill>
                <a:effectLst/>
                <a:latin typeface="CIDFont+F1"/>
              </a:rPr>
              <a:t>O que é confirmado pelos contraditórios “Laura é psicóloga” e Laura não é psicóloga”.</a:t>
            </a:r>
          </a:p>
          <a:p>
            <a:pPr algn="just"/>
            <a:endParaRPr lang="pt-BR" i="0" dirty="0">
              <a:solidFill>
                <a:srgbClr val="404040"/>
              </a:solidFill>
              <a:effectLst/>
              <a:latin typeface="CIDFont+F1"/>
            </a:endParaRPr>
          </a:p>
          <a:p>
            <a:pPr algn="just"/>
            <a:r>
              <a:rPr lang="pt-BR" i="0" dirty="0">
                <a:solidFill>
                  <a:srgbClr val="404040"/>
                </a:solidFill>
                <a:effectLst/>
                <a:latin typeface="CIDFont+F1"/>
              </a:rPr>
              <a:t>Já que ela “é” ou “não é”, os dois ao mesmo tempo nunca, pois entraria em contradição.</a:t>
            </a:r>
          </a:p>
        </p:txBody>
      </p:sp>
    </p:spTree>
    <p:extLst>
      <p:ext uri="{BB962C8B-B14F-4D97-AF65-F5344CB8AC3E}">
        <p14:creationId xmlns:p14="http://schemas.microsoft.com/office/powerpoint/2010/main" val="3092258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D2B51A-E32C-24B3-F0D5-B4540D664EAB}"/>
            </a:ext>
          </a:extLst>
        </p:cNvPr>
        <p:cNvGrpSpPr/>
        <p:nvPr/>
      </p:nvGrpSpPr>
      <p:grpSpPr>
        <a:xfrm>
          <a:off x="0" y="0"/>
          <a:ext cx="0" cy="0"/>
          <a:chOff x="0" y="0"/>
          <a:chExt cx="0" cy="0"/>
        </a:xfrm>
      </p:grpSpPr>
      <p:sp>
        <p:nvSpPr>
          <p:cNvPr id="3" name="Título 2">
            <a:extLst>
              <a:ext uri="{FF2B5EF4-FFF2-40B4-BE49-F238E27FC236}">
                <a16:creationId xmlns:a16="http://schemas.microsoft.com/office/drawing/2014/main" id="{5DEBFE00-6EA7-E7DD-1302-30B681FB7CF2}"/>
              </a:ext>
            </a:extLst>
          </p:cNvPr>
          <p:cNvSpPr>
            <a:spLocks noGrp="1"/>
          </p:cNvSpPr>
          <p:nvPr>
            <p:ph type="title"/>
          </p:nvPr>
        </p:nvSpPr>
        <p:spPr>
          <a:xfrm>
            <a:off x="594360" y="198799"/>
            <a:ext cx="10972800" cy="1574317"/>
          </a:xfrm>
        </p:spPr>
        <p:txBody>
          <a:bodyPr rtlCol="0"/>
          <a:lstStyle>
            <a:defPPr>
              <a:defRPr lang="pt-BR"/>
            </a:defPPr>
          </a:lstStyle>
          <a:p>
            <a:pPr rtl="0"/>
            <a:r>
              <a:rPr lang="pt-BR" sz="4000" dirty="0">
                <a:solidFill>
                  <a:schemeClr val="accent3">
                    <a:lumMod val="50000"/>
                  </a:schemeClr>
                </a:solidFill>
              </a:rPr>
              <a:t>Regras básicas da lógica</a:t>
            </a:r>
          </a:p>
        </p:txBody>
      </p:sp>
      <p:pic>
        <p:nvPicPr>
          <p:cNvPr id="5" name="Picture 2" descr="Comunicado | UNINASSAU">
            <a:extLst>
              <a:ext uri="{FF2B5EF4-FFF2-40B4-BE49-F238E27FC236}">
                <a16:creationId xmlns:a16="http://schemas.microsoft.com/office/drawing/2014/main" id="{A800CD4E-95FC-9141-AD6A-B4325F0A84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6848" y="6131247"/>
            <a:ext cx="1471690" cy="576538"/>
          </a:xfrm>
          <a:prstGeom prst="rect">
            <a:avLst/>
          </a:prstGeom>
          <a:noFill/>
          <a:extLst>
            <a:ext uri="{909E8E84-426E-40DD-AFC4-6F175D3DCCD1}">
              <a14:hiddenFill xmlns:a14="http://schemas.microsoft.com/office/drawing/2010/main">
                <a:solidFill>
                  <a:srgbClr val="FFFFFF"/>
                </a:solidFill>
              </a14:hiddenFill>
            </a:ext>
          </a:extLst>
        </p:spPr>
      </p:pic>
      <p:sp>
        <p:nvSpPr>
          <p:cNvPr id="8" name="CaixaDeTexto 7">
            <a:extLst>
              <a:ext uri="{FF2B5EF4-FFF2-40B4-BE49-F238E27FC236}">
                <a16:creationId xmlns:a16="http://schemas.microsoft.com/office/drawing/2014/main" id="{4968F0CF-9D33-08DD-4A98-C205D31E1A7B}"/>
              </a:ext>
            </a:extLst>
          </p:cNvPr>
          <p:cNvSpPr txBox="1"/>
          <p:nvPr/>
        </p:nvSpPr>
        <p:spPr>
          <a:xfrm>
            <a:off x="9958693" y="6228314"/>
            <a:ext cx="2024913" cy="430887"/>
          </a:xfrm>
          <a:prstGeom prst="rect">
            <a:avLst/>
          </a:prstGeom>
          <a:noFill/>
        </p:spPr>
        <p:txBody>
          <a:bodyPr wrap="none" rtlCol="0">
            <a:spAutoFit/>
          </a:bodyPr>
          <a:lstStyle/>
          <a:p>
            <a:r>
              <a:rPr lang="pt-BR" sz="1100" dirty="0">
                <a:solidFill>
                  <a:schemeClr val="bg1"/>
                </a:solidFill>
              </a:rPr>
              <a:t>Prof. </a:t>
            </a:r>
            <a:r>
              <a:rPr lang="pt-BR" sz="1100" dirty="0" err="1">
                <a:solidFill>
                  <a:schemeClr val="bg1"/>
                </a:solidFill>
              </a:rPr>
              <a:t>MSc</a:t>
            </a:r>
            <a:r>
              <a:rPr lang="pt-BR" sz="1100" dirty="0">
                <a:solidFill>
                  <a:schemeClr val="bg1"/>
                </a:solidFill>
              </a:rPr>
              <a:t>. </a:t>
            </a:r>
            <a:r>
              <a:rPr lang="pt-BR" sz="1100" i="1" dirty="0">
                <a:solidFill>
                  <a:schemeClr val="bg1"/>
                </a:solidFill>
              </a:rPr>
              <a:t>Emmanoel Monteiro</a:t>
            </a:r>
            <a:br>
              <a:rPr lang="pt-BR" sz="1100" dirty="0">
                <a:solidFill>
                  <a:schemeClr val="bg1"/>
                </a:solidFill>
              </a:rPr>
            </a:br>
            <a:r>
              <a:rPr lang="pt-BR" sz="1100" dirty="0">
                <a:solidFill>
                  <a:schemeClr val="bg1"/>
                </a:solidFill>
              </a:rPr>
              <a:t>emmanoeljr@gmail.com</a:t>
            </a:r>
          </a:p>
        </p:txBody>
      </p:sp>
      <p:sp>
        <p:nvSpPr>
          <p:cNvPr id="2" name="CaixaDeTexto 1">
            <a:extLst>
              <a:ext uri="{FF2B5EF4-FFF2-40B4-BE49-F238E27FC236}">
                <a16:creationId xmlns:a16="http://schemas.microsoft.com/office/drawing/2014/main" id="{32E55045-D798-7422-17FB-84B18833C0A0}"/>
              </a:ext>
            </a:extLst>
          </p:cNvPr>
          <p:cNvSpPr txBox="1"/>
          <p:nvPr/>
        </p:nvSpPr>
        <p:spPr>
          <a:xfrm>
            <a:off x="484177" y="2296497"/>
            <a:ext cx="7349638" cy="646331"/>
          </a:xfrm>
          <a:prstGeom prst="rect">
            <a:avLst/>
          </a:prstGeom>
          <a:noFill/>
        </p:spPr>
        <p:txBody>
          <a:bodyPr wrap="square">
            <a:spAutoFit/>
          </a:bodyPr>
          <a:lstStyle/>
          <a:p>
            <a:pPr algn="just"/>
            <a:r>
              <a:rPr lang="pt-BR" dirty="0">
                <a:solidFill>
                  <a:schemeClr val="bg1"/>
                </a:solidFill>
                <a:latin typeface="CIDFont+F1"/>
              </a:rPr>
              <a:t>Desde Aristóteles, a lógica possui três regras básicas: o principio de identidade, o </a:t>
            </a:r>
            <a:r>
              <a:rPr lang="pt-BR" b="1" dirty="0">
                <a:solidFill>
                  <a:schemeClr val="bg1"/>
                </a:solidFill>
                <a:latin typeface="CIDFont+F1"/>
              </a:rPr>
              <a:t>princípio de não contradição </a:t>
            </a:r>
            <a:r>
              <a:rPr lang="pt-BR" dirty="0">
                <a:solidFill>
                  <a:schemeClr val="bg1"/>
                </a:solidFill>
                <a:latin typeface="CIDFont+F1"/>
              </a:rPr>
              <a:t>e o principio do terceiro excluído.</a:t>
            </a:r>
          </a:p>
        </p:txBody>
      </p:sp>
      <p:sp>
        <p:nvSpPr>
          <p:cNvPr id="6" name="CaixaDeTexto 5">
            <a:extLst>
              <a:ext uri="{FF2B5EF4-FFF2-40B4-BE49-F238E27FC236}">
                <a16:creationId xmlns:a16="http://schemas.microsoft.com/office/drawing/2014/main" id="{8E236479-0999-EA4D-035D-577485DEDEFE}"/>
              </a:ext>
            </a:extLst>
          </p:cNvPr>
          <p:cNvSpPr txBox="1"/>
          <p:nvPr/>
        </p:nvSpPr>
        <p:spPr>
          <a:xfrm>
            <a:off x="484177" y="3336111"/>
            <a:ext cx="7349638" cy="2862322"/>
          </a:xfrm>
          <a:prstGeom prst="rect">
            <a:avLst/>
          </a:prstGeom>
          <a:noFill/>
        </p:spPr>
        <p:txBody>
          <a:bodyPr wrap="square">
            <a:spAutoFit/>
          </a:bodyPr>
          <a:lstStyle/>
          <a:p>
            <a:pPr algn="just"/>
            <a:r>
              <a:rPr lang="pt-BR" i="0" dirty="0">
                <a:solidFill>
                  <a:srgbClr val="404040"/>
                </a:solidFill>
                <a:effectLst/>
                <a:latin typeface="CIDFont+F1"/>
              </a:rPr>
              <a:t>3. O </a:t>
            </a:r>
            <a:r>
              <a:rPr lang="pt-BR" b="1" i="0" dirty="0">
                <a:solidFill>
                  <a:srgbClr val="404040"/>
                </a:solidFill>
                <a:effectLst/>
                <a:latin typeface="CIDFont+F1"/>
              </a:rPr>
              <a:t>Principio do Terceiro Excluído </a:t>
            </a:r>
            <a:r>
              <a:rPr lang="pt-BR" i="0" dirty="0">
                <a:solidFill>
                  <a:srgbClr val="404040"/>
                </a:solidFill>
                <a:effectLst/>
                <a:latin typeface="CIDFont+F1"/>
              </a:rPr>
              <a:t>afirma que toda proposição ou é verdadeira ou é falsa, e não há um terceiro caso possível.</a:t>
            </a:r>
            <a:endParaRPr lang="pt-BR" i="0" dirty="0">
              <a:solidFill>
                <a:schemeClr val="bg1"/>
              </a:solidFill>
              <a:effectLst/>
              <a:latin typeface="CIDFont+F1"/>
            </a:endParaRPr>
          </a:p>
          <a:p>
            <a:pPr algn="just"/>
            <a:endParaRPr lang="pt-BR" dirty="0">
              <a:solidFill>
                <a:schemeClr val="bg1"/>
              </a:solidFill>
              <a:latin typeface="CIDFont+F1"/>
            </a:endParaRPr>
          </a:p>
          <a:p>
            <a:pPr algn="just"/>
            <a:r>
              <a:rPr lang="pt-BR" dirty="0">
                <a:solidFill>
                  <a:schemeClr val="bg1"/>
                </a:solidFill>
                <a:latin typeface="CIDFont+F1"/>
              </a:rPr>
              <a:t>O que confirma as tautologias e o principio da não-contradição, além dos chamados contingentes.</a:t>
            </a:r>
          </a:p>
          <a:p>
            <a:pPr algn="just"/>
            <a:endParaRPr lang="pt-BR" dirty="0">
              <a:solidFill>
                <a:schemeClr val="bg1"/>
              </a:solidFill>
              <a:latin typeface="CIDFont+F1"/>
            </a:endParaRPr>
          </a:p>
          <a:p>
            <a:pPr algn="just"/>
            <a:r>
              <a:rPr lang="pt-BR" dirty="0">
                <a:solidFill>
                  <a:schemeClr val="bg1"/>
                </a:solidFill>
                <a:latin typeface="CIDFont+F1"/>
              </a:rPr>
              <a:t>Os ditos </a:t>
            </a:r>
            <a:r>
              <a:rPr lang="pt-BR" b="1" dirty="0">
                <a:solidFill>
                  <a:schemeClr val="bg1"/>
                </a:solidFill>
                <a:latin typeface="CIDFont+F1"/>
              </a:rPr>
              <a:t>contingentes</a:t>
            </a:r>
            <a:r>
              <a:rPr lang="pt-BR" dirty="0">
                <a:solidFill>
                  <a:schemeClr val="bg1"/>
                </a:solidFill>
                <a:latin typeface="CIDFont+F1"/>
              </a:rPr>
              <a:t>, apesar de serem enunciados que dependem do valor de verdade de suas partes mais elementares, cabendo analisar cada valor obtido, tem como resultado final apenas duas possibilidades, verdadeiro ou falso, não existindo um terceiro caso.</a:t>
            </a:r>
          </a:p>
        </p:txBody>
      </p:sp>
    </p:spTree>
    <p:extLst>
      <p:ext uri="{BB962C8B-B14F-4D97-AF65-F5344CB8AC3E}">
        <p14:creationId xmlns:p14="http://schemas.microsoft.com/office/powerpoint/2010/main" val="1004786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A16802-0D76-0E9E-C934-FE6AC31D26A7}"/>
            </a:ext>
          </a:extLst>
        </p:cNvPr>
        <p:cNvGrpSpPr/>
        <p:nvPr/>
      </p:nvGrpSpPr>
      <p:grpSpPr>
        <a:xfrm>
          <a:off x="0" y="0"/>
          <a:ext cx="0" cy="0"/>
          <a:chOff x="0" y="0"/>
          <a:chExt cx="0" cy="0"/>
        </a:xfrm>
      </p:grpSpPr>
      <p:sp>
        <p:nvSpPr>
          <p:cNvPr id="3" name="Título 2">
            <a:extLst>
              <a:ext uri="{FF2B5EF4-FFF2-40B4-BE49-F238E27FC236}">
                <a16:creationId xmlns:a16="http://schemas.microsoft.com/office/drawing/2014/main" id="{1A8930AF-C5BA-D50C-426B-260F8EF51DA8}"/>
              </a:ext>
            </a:extLst>
          </p:cNvPr>
          <p:cNvSpPr>
            <a:spLocks noGrp="1"/>
          </p:cNvSpPr>
          <p:nvPr>
            <p:ph type="title"/>
          </p:nvPr>
        </p:nvSpPr>
        <p:spPr>
          <a:xfrm>
            <a:off x="594360" y="198799"/>
            <a:ext cx="10972800" cy="1574317"/>
          </a:xfrm>
        </p:spPr>
        <p:txBody>
          <a:bodyPr rtlCol="0"/>
          <a:lstStyle>
            <a:defPPr>
              <a:defRPr lang="pt-BR"/>
            </a:defPPr>
          </a:lstStyle>
          <a:p>
            <a:pPr rtl="0"/>
            <a:r>
              <a:rPr lang="pt-BR" sz="4000" dirty="0">
                <a:solidFill>
                  <a:schemeClr val="accent3">
                    <a:lumMod val="50000"/>
                  </a:schemeClr>
                </a:solidFill>
              </a:rPr>
              <a:t>Lógica no dia a dia</a:t>
            </a:r>
          </a:p>
        </p:txBody>
      </p:sp>
      <p:pic>
        <p:nvPicPr>
          <p:cNvPr id="5" name="Picture 2" descr="Comunicado | UNINASSAU">
            <a:extLst>
              <a:ext uri="{FF2B5EF4-FFF2-40B4-BE49-F238E27FC236}">
                <a16:creationId xmlns:a16="http://schemas.microsoft.com/office/drawing/2014/main" id="{8E82418C-B6BB-1CE0-7844-F2D5E87857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6848" y="6131247"/>
            <a:ext cx="1471690" cy="576538"/>
          </a:xfrm>
          <a:prstGeom prst="rect">
            <a:avLst/>
          </a:prstGeom>
          <a:noFill/>
          <a:extLst>
            <a:ext uri="{909E8E84-426E-40DD-AFC4-6F175D3DCCD1}">
              <a14:hiddenFill xmlns:a14="http://schemas.microsoft.com/office/drawing/2010/main">
                <a:solidFill>
                  <a:srgbClr val="FFFFFF"/>
                </a:solidFill>
              </a14:hiddenFill>
            </a:ext>
          </a:extLst>
        </p:spPr>
      </p:pic>
      <p:sp>
        <p:nvSpPr>
          <p:cNvPr id="8" name="CaixaDeTexto 7">
            <a:extLst>
              <a:ext uri="{FF2B5EF4-FFF2-40B4-BE49-F238E27FC236}">
                <a16:creationId xmlns:a16="http://schemas.microsoft.com/office/drawing/2014/main" id="{3B0BE92E-00E6-1401-C1F7-2175DE4AD329}"/>
              </a:ext>
            </a:extLst>
          </p:cNvPr>
          <p:cNvSpPr txBox="1"/>
          <p:nvPr/>
        </p:nvSpPr>
        <p:spPr>
          <a:xfrm>
            <a:off x="9958693" y="6228314"/>
            <a:ext cx="2024913" cy="430887"/>
          </a:xfrm>
          <a:prstGeom prst="rect">
            <a:avLst/>
          </a:prstGeom>
          <a:noFill/>
        </p:spPr>
        <p:txBody>
          <a:bodyPr wrap="none" rtlCol="0">
            <a:spAutoFit/>
          </a:bodyPr>
          <a:lstStyle/>
          <a:p>
            <a:r>
              <a:rPr lang="pt-BR" sz="1100" dirty="0">
                <a:solidFill>
                  <a:schemeClr val="bg1"/>
                </a:solidFill>
              </a:rPr>
              <a:t>Prof. </a:t>
            </a:r>
            <a:r>
              <a:rPr lang="pt-BR" sz="1100" dirty="0" err="1">
                <a:solidFill>
                  <a:schemeClr val="bg1"/>
                </a:solidFill>
              </a:rPr>
              <a:t>MSc</a:t>
            </a:r>
            <a:r>
              <a:rPr lang="pt-BR" sz="1100" dirty="0">
                <a:solidFill>
                  <a:schemeClr val="bg1"/>
                </a:solidFill>
              </a:rPr>
              <a:t>. </a:t>
            </a:r>
            <a:r>
              <a:rPr lang="pt-BR" sz="1100" i="1" dirty="0">
                <a:solidFill>
                  <a:schemeClr val="bg1"/>
                </a:solidFill>
              </a:rPr>
              <a:t>Emmanoel Monteiro</a:t>
            </a:r>
            <a:br>
              <a:rPr lang="pt-BR" sz="1100" dirty="0">
                <a:solidFill>
                  <a:schemeClr val="bg1"/>
                </a:solidFill>
              </a:rPr>
            </a:br>
            <a:r>
              <a:rPr lang="pt-BR" sz="1100" dirty="0">
                <a:solidFill>
                  <a:schemeClr val="bg1"/>
                </a:solidFill>
              </a:rPr>
              <a:t>emmanoeljr@gmail.com</a:t>
            </a:r>
          </a:p>
        </p:txBody>
      </p:sp>
      <p:sp>
        <p:nvSpPr>
          <p:cNvPr id="7" name="CaixaDeTexto 6">
            <a:extLst>
              <a:ext uri="{FF2B5EF4-FFF2-40B4-BE49-F238E27FC236}">
                <a16:creationId xmlns:a16="http://schemas.microsoft.com/office/drawing/2014/main" id="{9E40EC40-59DF-2AF9-FE8E-F2DB7F72F527}"/>
              </a:ext>
            </a:extLst>
          </p:cNvPr>
          <p:cNvSpPr txBox="1"/>
          <p:nvPr/>
        </p:nvSpPr>
        <p:spPr>
          <a:xfrm>
            <a:off x="3241962" y="2835303"/>
            <a:ext cx="7184928" cy="3200876"/>
          </a:xfrm>
          <a:prstGeom prst="rect">
            <a:avLst/>
          </a:prstGeom>
          <a:noFill/>
        </p:spPr>
        <p:txBody>
          <a:bodyPr wrap="square">
            <a:spAutoFit/>
          </a:bodyPr>
          <a:lstStyle/>
          <a:p>
            <a:r>
              <a:rPr lang="pt-BR" sz="2800" dirty="0">
                <a:solidFill>
                  <a:schemeClr val="bg1"/>
                </a:solidFill>
              </a:rPr>
              <a:t>“</a:t>
            </a:r>
            <a:r>
              <a:rPr lang="pt-BR" sz="2800" b="1" i="1" dirty="0">
                <a:solidFill>
                  <a:schemeClr val="bg1"/>
                </a:solidFill>
              </a:rPr>
              <a:t>A arte de programar consiste em organizar e dominar a complexidade</a:t>
            </a:r>
            <a:r>
              <a:rPr lang="pt-BR" sz="2800" dirty="0">
                <a:solidFill>
                  <a:schemeClr val="bg1"/>
                </a:solidFill>
              </a:rPr>
              <a:t>.”</a:t>
            </a:r>
            <a:br>
              <a:rPr lang="pt-BR" sz="2800" dirty="0">
                <a:solidFill>
                  <a:schemeClr val="bg1"/>
                </a:solidFill>
              </a:rPr>
            </a:br>
            <a:r>
              <a:rPr lang="pt-BR" sz="2800" dirty="0" err="1">
                <a:solidFill>
                  <a:schemeClr val="bg1"/>
                </a:solidFill>
              </a:rPr>
              <a:t>Edsger</a:t>
            </a:r>
            <a:r>
              <a:rPr lang="pt-BR" sz="2800" dirty="0">
                <a:solidFill>
                  <a:schemeClr val="bg1"/>
                </a:solidFill>
              </a:rPr>
              <a:t> W. </a:t>
            </a:r>
            <a:r>
              <a:rPr lang="pt-BR" sz="2800" dirty="0" err="1">
                <a:solidFill>
                  <a:schemeClr val="bg1"/>
                </a:solidFill>
              </a:rPr>
              <a:t>Dijkstra</a:t>
            </a:r>
            <a:endParaRPr lang="pt-BR" sz="2800" dirty="0">
              <a:solidFill>
                <a:schemeClr val="bg1"/>
              </a:solidFill>
            </a:endParaRPr>
          </a:p>
          <a:p>
            <a:endParaRPr lang="pt-BR" sz="2800" dirty="0">
              <a:solidFill>
                <a:schemeClr val="bg1"/>
              </a:solidFill>
            </a:endParaRPr>
          </a:p>
          <a:p>
            <a:pPr algn="just"/>
            <a:r>
              <a:rPr lang="pt-BR" dirty="0">
                <a:solidFill>
                  <a:schemeClr val="bg1"/>
                </a:solidFill>
              </a:rPr>
              <a:t>Foi um </a:t>
            </a:r>
            <a:r>
              <a:rPr lang="pt-BR" b="1" dirty="0">
                <a:solidFill>
                  <a:schemeClr val="bg1"/>
                </a:solidFill>
              </a:rPr>
              <a:t>cientista da computação </a:t>
            </a:r>
            <a:r>
              <a:rPr lang="pt-BR" dirty="0">
                <a:solidFill>
                  <a:schemeClr val="bg1"/>
                </a:solidFill>
              </a:rPr>
              <a:t>holandês, conhecido por suas contribuições nas áreas </a:t>
            </a:r>
            <a:r>
              <a:rPr lang="pt-BR" b="1" dirty="0">
                <a:solidFill>
                  <a:schemeClr val="bg1"/>
                </a:solidFill>
              </a:rPr>
              <a:t>de desenvolvimento de algoritmos e programas</a:t>
            </a:r>
            <a:r>
              <a:rPr lang="pt-BR" dirty="0">
                <a:solidFill>
                  <a:schemeClr val="bg1"/>
                </a:solidFill>
              </a:rPr>
              <a:t>, de linguagens de programação (pelo qual recebeu o Prêmio Turing de 1972 por suas contribuições fundamentais), sistemas operacionais e processamento distribuído</a:t>
            </a:r>
          </a:p>
        </p:txBody>
      </p:sp>
      <p:pic>
        <p:nvPicPr>
          <p:cNvPr id="3076" name="Picture 4" descr="undefined">
            <a:extLst>
              <a:ext uri="{FF2B5EF4-FFF2-40B4-BE49-F238E27FC236}">
                <a16:creationId xmlns:a16="http://schemas.microsoft.com/office/drawing/2014/main" id="{58059584-BBA3-699D-64D8-BA755399B0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690" y="2840742"/>
            <a:ext cx="2467117" cy="3290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468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F19565-489F-4E6F-7756-C38AE15C4C33}"/>
            </a:ext>
          </a:extLst>
        </p:cNvPr>
        <p:cNvGrpSpPr/>
        <p:nvPr/>
      </p:nvGrpSpPr>
      <p:grpSpPr>
        <a:xfrm>
          <a:off x="0" y="0"/>
          <a:ext cx="0" cy="0"/>
          <a:chOff x="0" y="0"/>
          <a:chExt cx="0" cy="0"/>
        </a:xfrm>
      </p:grpSpPr>
      <p:sp>
        <p:nvSpPr>
          <p:cNvPr id="3" name="Título 2">
            <a:extLst>
              <a:ext uri="{FF2B5EF4-FFF2-40B4-BE49-F238E27FC236}">
                <a16:creationId xmlns:a16="http://schemas.microsoft.com/office/drawing/2014/main" id="{72645F7D-1C40-FB03-73B0-436EA29EDD5C}"/>
              </a:ext>
            </a:extLst>
          </p:cNvPr>
          <p:cNvSpPr>
            <a:spLocks noGrp="1"/>
          </p:cNvSpPr>
          <p:nvPr>
            <p:ph type="title"/>
          </p:nvPr>
        </p:nvSpPr>
        <p:spPr>
          <a:xfrm>
            <a:off x="594360" y="198799"/>
            <a:ext cx="10972800" cy="1574317"/>
          </a:xfrm>
        </p:spPr>
        <p:txBody>
          <a:bodyPr rtlCol="0"/>
          <a:lstStyle>
            <a:defPPr>
              <a:defRPr lang="pt-BR"/>
            </a:defPPr>
          </a:lstStyle>
          <a:p>
            <a:pPr rtl="0"/>
            <a:r>
              <a:rPr lang="pt-BR" sz="4000" dirty="0">
                <a:solidFill>
                  <a:schemeClr val="accent3">
                    <a:lumMod val="50000"/>
                  </a:schemeClr>
                </a:solidFill>
              </a:rPr>
              <a:t>Lógica no dia a dia</a:t>
            </a:r>
          </a:p>
        </p:txBody>
      </p:sp>
      <p:pic>
        <p:nvPicPr>
          <p:cNvPr id="5" name="Picture 2" descr="Comunicado | UNINASSAU">
            <a:extLst>
              <a:ext uri="{FF2B5EF4-FFF2-40B4-BE49-F238E27FC236}">
                <a16:creationId xmlns:a16="http://schemas.microsoft.com/office/drawing/2014/main" id="{58A5AEDC-0406-6431-E9BA-394E659488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6848" y="6131247"/>
            <a:ext cx="1471690" cy="576538"/>
          </a:xfrm>
          <a:prstGeom prst="rect">
            <a:avLst/>
          </a:prstGeom>
          <a:noFill/>
          <a:extLst>
            <a:ext uri="{909E8E84-426E-40DD-AFC4-6F175D3DCCD1}">
              <a14:hiddenFill xmlns:a14="http://schemas.microsoft.com/office/drawing/2010/main">
                <a:solidFill>
                  <a:srgbClr val="FFFFFF"/>
                </a:solidFill>
              </a14:hiddenFill>
            </a:ext>
          </a:extLst>
        </p:spPr>
      </p:pic>
      <p:sp>
        <p:nvSpPr>
          <p:cNvPr id="8" name="CaixaDeTexto 7">
            <a:extLst>
              <a:ext uri="{FF2B5EF4-FFF2-40B4-BE49-F238E27FC236}">
                <a16:creationId xmlns:a16="http://schemas.microsoft.com/office/drawing/2014/main" id="{96CB5940-2E05-889E-4B7D-657D410977CC}"/>
              </a:ext>
            </a:extLst>
          </p:cNvPr>
          <p:cNvSpPr txBox="1"/>
          <p:nvPr/>
        </p:nvSpPr>
        <p:spPr>
          <a:xfrm>
            <a:off x="9958693" y="6228314"/>
            <a:ext cx="2024913" cy="430887"/>
          </a:xfrm>
          <a:prstGeom prst="rect">
            <a:avLst/>
          </a:prstGeom>
          <a:noFill/>
        </p:spPr>
        <p:txBody>
          <a:bodyPr wrap="none" rtlCol="0">
            <a:spAutoFit/>
          </a:bodyPr>
          <a:lstStyle/>
          <a:p>
            <a:r>
              <a:rPr lang="pt-BR" sz="1100" dirty="0">
                <a:solidFill>
                  <a:schemeClr val="bg1"/>
                </a:solidFill>
              </a:rPr>
              <a:t>Prof. </a:t>
            </a:r>
            <a:r>
              <a:rPr lang="pt-BR" sz="1100" dirty="0" err="1">
                <a:solidFill>
                  <a:schemeClr val="bg1"/>
                </a:solidFill>
              </a:rPr>
              <a:t>MSc</a:t>
            </a:r>
            <a:r>
              <a:rPr lang="pt-BR" sz="1100" dirty="0">
                <a:solidFill>
                  <a:schemeClr val="bg1"/>
                </a:solidFill>
              </a:rPr>
              <a:t>. </a:t>
            </a:r>
            <a:r>
              <a:rPr lang="pt-BR" sz="1100" i="1" dirty="0">
                <a:solidFill>
                  <a:schemeClr val="bg1"/>
                </a:solidFill>
              </a:rPr>
              <a:t>Emmanoel Monteiro</a:t>
            </a:r>
            <a:br>
              <a:rPr lang="pt-BR" sz="1100" dirty="0">
                <a:solidFill>
                  <a:schemeClr val="bg1"/>
                </a:solidFill>
              </a:rPr>
            </a:br>
            <a:r>
              <a:rPr lang="pt-BR" sz="1100" dirty="0">
                <a:solidFill>
                  <a:schemeClr val="bg1"/>
                </a:solidFill>
              </a:rPr>
              <a:t>emmanoeljr@gmail.com</a:t>
            </a:r>
          </a:p>
        </p:txBody>
      </p:sp>
      <p:sp>
        <p:nvSpPr>
          <p:cNvPr id="4" name="CaixaDeTexto 3">
            <a:extLst>
              <a:ext uri="{FF2B5EF4-FFF2-40B4-BE49-F238E27FC236}">
                <a16:creationId xmlns:a16="http://schemas.microsoft.com/office/drawing/2014/main" id="{7C5EAC30-E78D-0034-2976-5D9B1EE5C753}"/>
              </a:ext>
            </a:extLst>
          </p:cNvPr>
          <p:cNvSpPr txBox="1"/>
          <p:nvPr/>
        </p:nvSpPr>
        <p:spPr>
          <a:xfrm>
            <a:off x="594360" y="2537558"/>
            <a:ext cx="6100548" cy="2031325"/>
          </a:xfrm>
          <a:prstGeom prst="rect">
            <a:avLst/>
          </a:prstGeom>
          <a:noFill/>
        </p:spPr>
        <p:txBody>
          <a:bodyPr wrap="square">
            <a:spAutoFit/>
          </a:bodyPr>
          <a:lstStyle/>
          <a:p>
            <a:pPr algn="just"/>
            <a:r>
              <a:rPr lang="pt-BR" dirty="0">
                <a:solidFill>
                  <a:schemeClr val="bg1"/>
                </a:solidFill>
                <a:latin typeface="CIDFont+F1"/>
              </a:rPr>
              <a:t>Poderíamos dizer também que a lógica é a ‘arte de bem pensar’, que é a ‘ciência das formas do pensamento’. Visto que a forma mais complexa do pensamento é o raciocínio, a lógica estuda a ‘correção do raciocínio’. Podemos ainda dizer que a lógica tem em vista a ‘ordem da razão’. Isso dá a entender que a nossa razão pode funcionar desordenadamente. Por isso, a lógica estuda e ensina a colocar ‘ordem no pensamento’. </a:t>
            </a:r>
          </a:p>
        </p:txBody>
      </p:sp>
      <p:sp>
        <p:nvSpPr>
          <p:cNvPr id="9" name="CaixaDeTexto 8">
            <a:extLst>
              <a:ext uri="{FF2B5EF4-FFF2-40B4-BE49-F238E27FC236}">
                <a16:creationId xmlns:a16="http://schemas.microsoft.com/office/drawing/2014/main" id="{30BD8C94-3AFF-9547-50D3-D8F1FDF93736}"/>
              </a:ext>
            </a:extLst>
          </p:cNvPr>
          <p:cNvSpPr txBox="1"/>
          <p:nvPr/>
        </p:nvSpPr>
        <p:spPr>
          <a:xfrm>
            <a:off x="594360" y="4733160"/>
            <a:ext cx="6952852" cy="1754326"/>
          </a:xfrm>
          <a:prstGeom prst="rect">
            <a:avLst/>
          </a:prstGeom>
          <a:noFill/>
        </p:spPr>
        <p:txBody>
          <a:bodyPr wrap="square">
            <a:spAutoFit/>
          </a:bodyPr>
          <a:lstStyle/>
          <a:p>
            <a:r>
              <a:rPr lang="pt-BR" b="1" dirty="0">
                <a:solidFill>
                  <a:schemeClr val="bg1"/>
                </a:solidFill>
                <a:latin typeface="CIDFont+F1"/>
              </a:rPr>
              <a:t>Exemplos</a:t>
            </a:r>
            <a:r>
              <a:rPr lang="pt-BR" dirty="0">
                <a:solidFill>
                  <a:schemeClr val="bg1"/>
                </a:solidFill>
                <a:latin typeface="CIDFont+F1"/>
              </a:rPr>
              <a:t> </a:t>
            </a:r>
          </a:p>
          <a:p>
            <a:endParaRPr lang="pt-BR" dirty="0">
              <a:solidFill>
                <a:schemeClr val="bg1"/>
              </a:solidFill>
              <a:latin typeface="CIDFont+F1"/>
            </a:endParaRPr>
          </a:p>
          <a:p>
            <a:pPr marL="342900" indent="-342900">
              <a:buAutoNum type="alphaLcPeriod"/>
            </a:pPr>
            <a:r>
              <a:rPr lang="pt-BR" dirty="0">
                <a:solidFill>
                  <a:schemeClr val="bg1"/>
                </a:solidFill>
                <a:latin typeface="CIDFont+F1"/>
              </a:rPr>
              <a:t>A proposição "1 + 1 = 2" é verdadeira. </a:t>
            </a:r>
          </a:p>
          <a:p>
            <a:pPr marL="342900" indent="-342900">
              <a:buAutoNum type="alphaLcPeriod"/>
            </a:pPr>
            <a:r>
              <a:rPr lang="pt-BR" dirty="0">
                <a:solidFill>
                  <a:schemeClr val="bg1"/>
                </a:solidFill>
                <a:latin typeface="CIDFont+F1"/>
              </a:rPr>
              <a:t>A proposição "0 &gt; 1" é falsa. </a:t>
            </a:r>
          </a:p>
          <a:p>
            <a:pPr marL="342900" indent="-342900">
              <a:buAutoNum type="alphaLcPeriod"/>
            </a:pPr>
            <a:r>
              <a:rPr lang="pt-BR" dirty="0">
                <a:solidFill>
                  <a:schemeClr val="bg1"/>
                </a:solidFill>
                <a:latin typeface="CIDFont+F1"/>
              </a:rPr>
              <a:t>A proposição "Lisboa é uma cidade e Beja é uma vila" é falsa. </a:t>
            </a:r>
          </a:p>
          <a:p>
            <a:pPr marL="342900" indent="-342900">
              <a:buAutoNum type="alphaLcPeriod"/>
            </a:pPr>
            <a:r>
              <a:rPr lang="pt-BR" dirty="0">
                <a:solidFill>
                  <a:schemeClr val="bg1"/>
                </a:solidFill>
                <a:latin typeface="CIDFont+F1"/>
              </a:rPr>
              <a:t>A proposição "Lisboa é uma cidade ou Beja é uma vila" é verdadeira. </a:t>
            </a:r>
          </a:p>
        </p:txBody>
      </p:sp>
    </p:spTree>
    <p:extLst>
      <p:ext uri="{BB962C8B-B14F-4D97-AF65-F5344CB8AC3E}">
        <p14:creationId xmlns:p14="http://schemas.microsoft.com/office/powerpoint/2010/main" val="2106471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2505A6-A8CC-8276-0EC7-7E91E634F539}"/>
            </a:ext>
          </a:extLst>
        </p:cNvPr>
        <p:cNvGrpSpPr/>
        <p:nvPr/>
      </p:nvGrpSpPr>
      <p:grpSpPr>
        <a:xfrm>
          <a:off x="0" y="0"/>
          <a:ext cx="0" cy="0"/>
          <a:chOff x="0" y="0"/>
          <a:chExt cx="0" cy="0"/>
        </a:xfrm>
      </p:grpSpPr>
      <p:sp>
        <p:nvSpPr>
          <p:cNvPr id="3" name="Título 2">
            <a:extLst>
              <a:ext uri="{FF2B5EF4-FFF2-40B4-BE49-F238E27FC236}">
                <a16:creationId xmlns:a16="http://schemas.microsoft.com/office/drawing/2014/main" id="{A056D669-BB85-5B01-D5FF-52E404D7D005}"/>
              </a:ext>
            </a:extLst>
          </p:cNvPr>
          <p:cNvSpPr>
            <a:spLocks noGrp="1"/>
          </p:cNvSpPr>
          <p:nvPr>
            <p:ph type="title"/>
          </p:nvPr>
        </p:nvSpPr>
        <p:spPr>
          <a:xfrm>
            <a:off x="594360" y="198799"/>
            <a:ext cx="10972800" cy="1574317"/>
          </a:xfrm>
        </p:spPr>
        <p:txBody>
          <a:bodyPr rtlCol="0"/>
          <a:lstStyle>
            <a:defPPr>
              <a:defRPr lang="pt-BR"/>
            </a:defPPr>
          </a:lstStyle>
          <a:p>
            <a:pPr rtl="0"/>
            <a:r>
              <a:rPr lang="pt-BR" sz="4000" dirty="0">
                <a:solidFill>
                  <a:schemeClr val="accent3">
                    <a:lumMod val="50000"/>
                  </a:schemeClr>
                </a:solidFill>
              </a:rPr>
              <a:t>Lógica no dia a dia</a:t>
            </a:r>
          </a:p>
        </p:txBody>
      </p:sp>
      <p:pic>
        <p:nvPicPr>
          <p:cNvPr id="5" name="Picture 2" descr="Comunicado | UNINASSAU">
            <a:extLst>
              <a:ext uri="{FF2B5EF4-FFF2-40B4-BE49-F238E27FC236}">
                <a16:creationId xmlns:a16="http://schemas.microsoft.com/office/drawing/2014/main" id="{B058FEB0-F2B9-191F-F883-4AFCB9F024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6848" y="6131247"/>
            <a:ext cx="1471690" cy="576538"/>
          </a:xfrm>
          <a:prstGeom prst="rect">
            <a:avLst/>
          </a:prstGeom>
          <a:noFill/>
          <a:extLst>
            <a:ext uri="{909E8E84-426E-40DD-AFC4-6F175D3DCCD1}">
              <a14:hiddenFill xmlns:a14="http://schemas.microsoft.com/office/drawing/2010/main">
                <a:solidFill>
                  <a:srgbClr val="FFFFFF"/>
                </a:solidFill>
              </a14:hiddenFill>
            </a:ext>
          </a:extLst>
        </p:spPr>
      </p:pic>
      <p:sp>
        <p:nvSpPr>
          <p:cNvPr id="8" name="CaixaDeTexto 7">
            <a:extLst>
              <a:ext uri="{FF2B5EF4-FFF2-40B4-BE49-F238E27FC236}">
                <a16:creationId xmlns:a16="http://schemas.microsoft.com/office/drawing/2014/main" id="{E9FFD288-7302-C066-85CB-90F7EC9D6028}"/>
              </a:ext>
            </a:extLst>
          </p:cNvPr>
          <p:cNvSpPr txBox="1"/>
          <p:nvPr/>
        </p:nvSpPr>
        <p:spPr>
          <a:xfrm>
            <a:off x="9958693" y="6228314"/>
            <a:ext cx="2024913" cy="430887"/>
          </a:xfrm>
          <a:prstGeom prst="rect">
            <a:avLst/>
          </a:prstGeom>
          <a:noFill/>
        </p:spPr>
        <p:txBody>
          <a:bodyPr wrap="none" rtlCol="0">
            <a:spAutoFit/>
          </a:bodyPr>
          <a:lstStyle/>
          <a:p>
            <a:r>
              <a:rPr lang="pt-BR" sz="1100" dirty="0">
                <a:solidFill>
                  <a:schemeClr val="bg1"/>
                </a:solidFill>
              </a:rPr>
              <a:t>Prof. </a:t>
            </a:r>
            <a:r>
              <a:rPr lang="pt-BR" sz="1100" dirty="0" err="1">
                <a:solidFill>
                  <a:schemeClr val="bg1"/>
                </a:solidFill>
              </a:rPr>
              <a:t>MSc</a:t>
            </a:r>
            <a:r>
              <a:rPr lang="pt-BR" sz="1100" dirty="0">
                <a:solidFill>
                  <a:schemeClr val="bg1"/>
                </a:solidFill>
              </a:rPr>
              <a:t>. </a:t>
            </a:r>
            <a:r>
              <a:rPr lang="pt-BR" sz="1100" i="1" dirty="0">
                <a:solidFill>
                  <a:schemeClr val="bg1"/>
                </a:solidFill>
              </a:rPr>
              <a:t>Emmanoel Monteiro</a:t>
            </a:r>
            <a:br>
              <a:rPr lang="pt-BR" sz="1100" dirty="0">
                <a:solidFill>
                  <a:schemeClr val="bg1"/>
                </a:solidFill>
              </a:rPr>
            </a:br>
            <a:r>
              <a:rPr lang="pt-BR" sz="1100" dirty="0">
                <a:solidFill>
                  <a:schemeClr val="bg1"/>
                </a:solidFill>
              </a:rPr>
              <a:t>emmanoeljr@gmail.com</a:t>
            </a:r>
          </a:p>
        </p:txBody>
      </p:sp>
      <p:sp>
        <p:nvSpPr>
          <p:cNvPr id="4" name="CaixaDeTexto 3">
            <a:extLst>
              <a:ext uri="{FF2B5EF4-FFF2-40B4-BE49-F238E27FC236}">
                <a16:creationId xmlns:a16="http://schemas.microsoft.com/office/drawing/2014/main" id="{E002D772-B8A9-869C-7357-61D583F4473D}"/>
              </a:ext>
            </a:extLst>
          </p:cNvPr>
          <p:cNvSpPr txBox="1"/>
          <p:nvPr/>
        </p:nvSpPr>
        <p:spPr>
          <a:xfrm>
            <a:off x="594360" y="2537558"/>
            <a:ext cx="6100548" cy="2308324"/>
          </a:xfrm>
          <a:prstGeom prst="rect">
            <a:avLst/>
          </a:prstGeom>
          <a:noFill/>
        </p:spPr>
        <p:txBody>
          <a:bodyPr wrap="square">
            <a:spAutoFit/>
          </a:bodyPr>
          <a:lstStyle/>
          <a:p>
            <a:pPr algn="just"/>
            <a:r>
              <a:rPr lang="pt-BR" dirty="0">
                <a:solidFill>
                  <a:schemeClr val="bg1"/>
                </a:solidFill>
                <a:latin typeface="CIDFont+F1"/>
              </a:rPr>
              <a:t>Sempre que pensamos, a lógica ou a ilógica necessariamente nos acompanham. Quando falamos ou escrevemos, estamos expressando nosso pensamento, logo, precisamos usar a lógica </a:t>
            </a:r>
          </a:p>
          <a:p>
            <a:pPr algn="just"/>
            <a:r>
              <a:rPr lang="pt-BR" dirty="0">
                <a:solidFill>
                  <a:schemeClr val="bg1"/>
                </a:solidFill>
                <a:latin typeface="CIDFont+F1"/>
              </a:rPr>
              <a:t>nessas atividades. Podemos perceber a importância da lógica em nossa vida, não só na teoria, como na prática, já que, quando queremos pensar, falar, escrever ou agir corretamente, precisamos colocar ‘ordem no pensamento’, isto é, utilizar a lógica.</a:t>
            </a:r>
          </a:p>
        </p:txBody>
      </p:sp>
      <p:sp>
        <p:nvSpPr>
          <p:cNvPr id="9" name="CaixaDeTexto 8">
            <a:extLst>
              <a:ext uri="{FF2B5EF4-FFF2-40B4-BE49-F238E27FC236}">
                <a16:creationId xmlns:a16="http://schemas.microsoft.com/office/drawing/2014/main" id="{F9D6714C-EDC5-591B-F87A-1A9DDDD5BBE2}"/>
              </a:ext>
            </a:extLst>
          </p:cNvPr>
          <p:cNvSpPr txBox="1"/>
          <p:nvPr/>
        </p:nvSpPr>
        <p:spPr>
          <a:xfrm>
            <a:off x="594360" y="4733160"/>
            <a:ext cx="8781652" cy="2031325"/>
          </a:xfrm>
          <a:prstGeom prst="rect">
            <a:avLst/>
          </a:prstGeom>
          <a:noFill/>
        </p:spPr>
        <p:txBody>
          <a:bodyPr wrap="square">
            <a:spAutoFit/>
          </a:bodyPr>
          <a:lstStyle/>
          <a:p>
            <a:r>
              <a:rPr lang="pt-BR" b="1" dirty="0">
                <a:solidFill>
                  <a:schemeClr val="bg1"/>
                </a:solidFill>
                <a:latin typeface="CIDFont+F1"/>
              </a:rPr>
              <a:t>Exemplos</a:t>
            </a:r>
            <a:r>
              <a:rPr lang="pt-BR" dirty="0">
                <a:solidFill>
                  <a:schemeClr val="bg1"/>
                </a:solidFill>
                <a:latin typeface="CIDFont+F1"/>
              </a:rPr>
              <a:t> </a:t>
            </a:r>
          </a:p>
          <a:p>
            <a:endParaRPr lang="pt-BR" dirty="0">
              <a:solidFill>
                <a:schemeClr val="bg1"/>
              </a:solidFill>
              <a:latin typeface="CIDFont+F1"/>
            </a:endParaRPr>
          </a:p>
          <a:p>
            <a:pPr marL="342900" indent="-342900">
              <a:buFont typeface="+mj-lt"/>
              <a:buAutoNum type="arabicPeriod"/>
            </a:pPr>
            <a:r>
              <a:rPr lang="pt-BR" dirty="0">
                <a:solidFill>
                  <a:schemeClr val="bg1"/>
                </a:solidFill>
                <a:latin typeface="CIDFont+F1"/>
              </a:rPr>
              <a:t>A gaveta está fechada.</a:t>
            </a:r>
          </a:p>
          <a:p>
            <a:pPr lvl="1"/>
            <a:r>
              <a:rPr lang="pt-BR" dirty="0">
                <a:solidFill>
                  <a:schemeClr val="bg1"/>
                </a:solidFill>
                <a:latin typeface="CIDFont+F1"/>
              </a:rPr>
              <a:t>A caneta está dentro da gaveta.</a:t>
            </a:r>
          </a:p>
          <a:p>
            <a:pPr lvl="1"/>
            <a:r>
              <a:rPr lang="pt-BR" dirty="0">
                <a:solidFill>
                  <a:schemeClr val="bg1"/>
                </a:solidFill>
                <a:latin typeface="CIDFont+F1"/>
              </a:rPr>
              <a:t>Precisamos primeiro abrir a gaveta para depois pegar a caneta.</a:t>
            </a:r>
          </a:p>
          <a:p>
            <a:pPr marL="342900" indent="-342900">
              <a:buFont typeface="+mj-lt"/>
              <a:buAutoNum type="arabicPeriod"/>
            </a:pPr>
            <a:r>
              <a:rPr lang="pt-BR" dirty="0">
                <a:solidFill>
                  <a:schemeClr val="bg1"/>
                </a:solidFill>
                <a:latin typeface="CIDFont+F1"/>
              </a:rPr>
              <a:t>Anacleto é mais velho que Felisberto. Felisberto é mais velho que Marivaldo.</a:t>
            </a:r>
          </a:p>
          <a:p>
            <a:pPr lvl="1"/>
            <a:r>
              <a:rPr lang="pt-BR" dirty="0">
                <a:solidFill>
                  <a:schemeClr val="bg1"/>
                </a:solidFill>
                <a:latin typeface="CIDFont+F1"/>
              </a:rPr>
              <a:t>Portanto, Anacleto é mais velho que Marivaldo.</a:t>
            </a:r>
          </a:p>
        </p:txBody>
      </p:sp>
    </p:spTree>
    <p:extLst>
      <p:ext uri="{BB962C8B-B14F-4D97-AF65-F5344CB8AC3E}">
        <p14:creationId xmlns:p14="http://schemas.microsoft.com/office/powerpoint/2010/main" val="1826103808"/>
      </p:ext>
    </p:extLst>
  </p:cSld>
  <p:clrMapOvr>
    <a:masterClrMapping/>
  </p:clrMapOvr>
</p:sld>
</file>

<file path=ppt/theme/theme1.xml><?xml version="1.0" encoding="utf-8"?>
<a:theme xmlns:a="http://schemas.openxmlformats.org/drawingml/2006/main" name="Personalizado">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72332789_TF78853419_Win32" id="{854A30D2-9E34-488C-9C98-B452D2CBAD89}" vid="{DA39436B-3821-44D5-9B65-C78155AED975}"/>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3.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{25515599-3913-4507-82B5-A81E73D57D88}tf78853419_win32</Template>
  <TotalTime>835</TotalTime>
  <Words>1330</Words>
  <Application>Microsoft Office PowerPoint</Application>
  <PresentationFormat>Widescreen</PresentationFormat>
  <Paragraphs>104</Paragraphs>
  <Slides>14</Slides>
  <Notes>14</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14</vt:i4>
      </vt:variant>
    </vt:vector>
  </HeadingPairs>
  <TitlesOfParts>
    <vt:vector size="21" baseType="lpstr">
      <vt:lpstr>Arial</vt:lpstr>
      <vt:lpstr>Calibri</vt:lpstr>
      <vt:lpstr>CIDFont+F1</vt:lpstr>
      <vt:lpstr>Franklin Gothic Book</vt:lpstr>
      <vt:lpstr>Franklin Gothic Demi</vt:lpstr>
      <vt:lpstr>Inter</vt:lpstr>
      <vt:lpstr>Personalizado</vt:lpstr>
      <vt:lpstr>LÓGICA DE PROGRAMAÇÃO A importância do pensamento lógico na programação</vt:lpstr>
      <vt:lpstr>Agenda</vt:lpstr>
      <vt:lpstr>O que é lógica?</vt:lpstr>
      <vt:lpstr>Regras básicas da lógica</vt:lpstr>
      <vt:lpstr>Regras básicas da lógica</vt:lpstr>
      <vt:lpstr>Regras básicas da lógica</vt:lpstr>
      <vt:lpstr>Lógica no dia a dia</vt:lpstr>
      <vt:lpstr>Lógica no dia a dia</vt:lpstr>
      <vt:lpstr>Lógica no dia a dia</vt:lpstr>
      <vt:lpstr>Mas e a lógica de programação?</vt:lpstr>
      <vt:lpstr>O que é um algoritmo?</vt:lpstr>
      <vt:lpstr>O que é um algoritmo?</vt:lpstr>
      <vt:lpstr>O que é um algoritmo?</vt:lpstr>
      <vt:lpstr>Obrigado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Emmanoel Monteiro de Sousa Junior</dc:creator>
  <cp:lastModifiedBy>Emmanoel Monteiro</cp:lastModifiedBy>
  <cp:revision>44</cp:revision>
  <dcterms:created xsi:type="dcterms:W3CDTF">2024-11-06T17:53:21Z</dcterms:created>
  <dcterms:modified xsi:type="dcterms:W3CDTF">2025-02-11T18:16:33Z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