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3" r:id="rId10"/>
    <p:sldId id="264" r:id="rId11"/>
    <p:sldId id="269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65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528038-22FC-40D1-9E4D-BFD1816197E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2D4FCA6-ACC9-4D4E-AA38-8153C6245F3D}">
      <dgm:prSet/>
      <dgm:spPr/>
      <dgm:t>
        <a:bodyPr/>
        <a:lstStyle/>
        <a:p>
          <a:r>
            <a:rPr lang="en-US"/>
            <a:t>Goal: Simple &amp; user‑friendly library system</a:t>
          </a:r>
        </a:p>
      </dgm:t>
    </dgm:pt>
    <dgm:pt modelId="{05EE05EC-9A65-4584-9E24-759511C12A69}" type="parTrans" cxnId="{7411C568-15AC-4DDB-95A4-09FF51F65366}">
      <dgm:prSet/>
      <dgm:spPr/>
      <dgm:t>
        <a:bodyPr/>
        <a:lstStyle/>
        <a:p>
          <a:endParaRPr lang="en-US"/>
        </a:p>
      </dgm:t>
    </dgm:pt>
    <dgm:pt modelId="{7632A802-4DF8-4DF9-8526-2308D0B121BB}" type="sibTrans" cxnId="{7411C568-15AC-4DDB-95A4-09FF51F65366}">
      <dgm:prSet/>
      <dgm:spPr/>
      <dgm:t>
        <a:bodyPr/>
        <a:lstStyle/>
        <a:p>
          <a:endParaRPr lang="en-US"/>
        </a:p>
      </dgm:t>
    </dgm:pt>
    <dgm:pt modelId="{A5BF2609-248F-47BA-BB28-825BB302A747}">
      <dgm:prSet/>
      <dgm:spPr/>
      <dgm:t>
        <a:bodyPr/>
        <a:lstStyle/>
        <a:p>
          <a:r>
            <a:rPr lang="en-US"/>
            <a:t>Users search &amp; borrow books</a:t>
          </a:r>
        </a:p>
      </dgm:t>
    </dgm:pt>
    <dgm:pt modelId="{FC162CA9-E44D-4CF9-89F3-46BF73219E8F}" type="parTrans" cxnId="{4F9D7650-7D75-43B1-AE0D-ABEC1CFA5BD9}">
      <dgm:prSet/>
      <dgm:spPr/>
      <dgm:t>
        <a:bodyPr/>
        <a:lstStyle/>
        <a:p>
          <a:endParaRPr lang="en-US"/>
        </a:p>
      </dgm:t>
    </dgm:pt>
    <dgm:pt modelId="{A81A029A-4588-4F3D-B341-682F18FCB7BB}" type="sibTrans" cxnId="{4F9D7650-7D75-43B1-AE0D-ABEC1CFA5BD9}">
      <dgm:prSet/>
      <dgm:spPr/>
      <dgm:t>
        <a:bodyPr/>
        <a:lstStyle/>
        <a:p>
          <a:endParaRPr lang="en-US"/>
        </a:p>
      </dgm:t>
    </dgm:pt>
    <dgm:pt modelId="{5FFACB9D-B8A1-4D37-AFE1-998292FEDC3B}">
      <dgm:prSet/>
      <dgm:spPr/>
      <dgm:t>
        <a:bodyPr/>
        <a:lstStyle/>
        <a:p>
          <a:r>
            <a:rPr lang="en-US"/>
            <a:t>Admins track borrowed books</a:t>
          </a:r>
        </a:p>
      </dgm:t>
    </dgm:pt>
    <dgm:pt modelId="{1C148421-4DFF-4F04-8C3E-6C29182F8B1C}" type="parTrans" cxnId="{07792A7C-7D48-4662-AD8F-904B5FF62DC9}">
      <dgm:prSet/>
      <dgm:spPr/>
      <dgm:t>
        <a:bodyPr/>
        <a:lstStyle/>
        <a:p>
          <a:endParaRPr lang="en-US"/>
        </a:p>
      </dgm:t>
    </dgm:pt>
    <dgm:pt modelId="{F2A86F95-6938-4F8C-9896-6B09FFE047E6}" type="sibTrans" cxnId="{07792A7C-7D48-4662-AD8F-904B5FF62DC9}">
      <dgm:prSet/>
      <dgm:spPr/>
      <dgm:t>
        <a:bodyPr/>
        <a:lstStyle/>
        <a:p>
          <a:endParaRPr lang="en-US"/>
        </a:p>
      </dgm:t>
    </dgm:pt>
    <dgm:pt modelId="{1D64C7DE-2474-46DF-86AB-42B0D41A9F22}">
      <dgm:prSet/>
      <dgm:spPr/>
      <dgm:t>
        <a:bodyPr/>
        <a:lstStyle/>
        <a:p>
          <a:r>
            <a:rPr lang="en-US"/>
            <a:t>Data stored in library.txt (plain‑text storage)</a:t>
          </a:r>
        </a:p>
      </dgm:t>
    </dgm:pt>
    <dgm:pt modelId="{D1C541BE-D18B-4A62-99FF-73A7BE7A46F0}" type="parTrans" cxnId="{3074A5A6-155D-4BED-ACDD-944EFA76E119}">
      <dgm:prSet/>
      <dgm:spPr/>
      <dgm:t>
        <a:bodyPr/>
        <a:lstStyle/>
        <a:p>
          <a:endParaRPr lang="en-US"/>
        </a:p>
      </dgm:t>
    </dgm:pt>
    <dgm:pt modelId="{F556FDCD-8133-4634-B311-674073869A22}" type="sibTrans" cxnId="{3074A5A6-155D-4BED-ACDD-944EFA76E119}">
      <dgm:prSet/>
      <dgm:spPr/>
      <dgm:t>
        <a:bodyPr/>
        <a:lstStyle/>
        <a:p>
          <a:endParaRPr lang="en-US"/>
        </a:p>
      </dgm:t>
    </dgm:pt>
    <dgm:pt modelId="{74EBEF81-80D6-4F62-9067-30DAF825B223}" type="pres">
      <dgm:prSet presAssocID="{B6528038-22FC-40D1-9E4D-BFD1816197E9}" presName="root" presStyleCnt="0">
        <dgm:presLayoutVars>
          <dgm:dir/>
          <dgm:resizeHandles val="exact"/>
        </dgm:presLayoutVars>
      </dgm:prSet>
      <dgm:spPr/>
    </dgm:pt>
    <dgm:pt modelId="{84C3CE39-8A8C-4BB1-898D-B0E6692D4E16}" type="pres">
      <dgm:prSet presAssocID="{B2D4FCA6-ACC9-4D4E-AA38-8153C6245F3D}" presName="compNode" presStyleCnt="0"/>
      <dgm:spPr/>
    </dgm:pt>
    <dgm:pt modelId="{98F0937A-260C-4D0E-9A0E-EE173BCDB976}" type="pres">
      <dgm:prSet presAssocID="{B2D4FCA6-ACC9-4D4E-AA38-8153C6245F3D}" presName="bgRect" presStyleLbl="bgShp" presStyleIdx="0" presStyleCnt="4"/>
      <dgm:spPr/>
    </dgm:pt>
    <dgm:pt modelId="{481B3E9A-7201-411C-94E8-66B7A3BF3B95}" type="pres">
      <dgm:prSet presAssocID="{B2D4FCA6-ACC9-4D4E-AA38-8153C6245F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CB1CF02-5B4B-4D42-A88B-0B5341F090AA}" type="pres">
      <dgm:prSet presAssocID="{B2D4FCA6-ACC9-4D4E-AA38-8153C6245F3D}" presName="spaceRect" presStyleCnt="0"/>
      <dgm:spPr/>
    </dgm:pt>
    <dgm:pt modelId="{456DC9A2-EDD0-4D58-8D12-C30C573D37E8}" type="pres">
      <dgm:prSet presAssocID="{B2D4FCA6-ACC9-4D4E-AA38-8153C6245F3D}" presName="parTx" presStyleLbl="revTx" presStyleIdx="0" presStyleCnt="4">
        <dgm:presLayoutVars>
          <dgm:chMax val="0"/>
          <dgm:chPref val="0"/>
        </dgm:presLayoutVars>
      </dgm:prSet>
      <dgm:spPr/>
    </dgm:pt>
    <dgm:pt modelId="{D94648B2-D1E2-4117-9788-A4049E3D013C}" type="pres">
      <dgm:prSet presAssocID="{7632A802-4DF8-4DF9-8526-2308D0B121BB}" presName="sibTrans" presStyleCnt="0"/>
      <dgm:spPr/>
    </dgm:pt>
    <dgm:pt modelId="{8BE7A9F9-919C-4F88-A608-FE9AB6171423}" type="pres">
      <dgm:prSet presAssocID="{A5BF2609-248F-47BA-BB28-825BB302A747}" presName="compNode" presStyleCnt="0"/>
      <dgm:spPr/>
    </dgm:pt>
    <dgm:pt modelId="{A2B7406E-2B95-46B1-991B-71A7C66728CC}" type="pres">
      <dgm:prSet presAssocID="{A5BF2609-248F-47BA-BB28-825BB302A747}" presName="bgRect" presStyleLbl="bgShp" presStyleIdx="1" presStyleCnt="4"/>
      <dgm:spPr/>
    </dgm:pt>
    <dgm:pt modelId="{F1D20D8C-FBE2-4E39-A2D4-A6123E55E14D}" type="pres">
      <dgm:prSet presAssocID="{A5BF2609-248F-47BA-BB28-825BB302A74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40F7242-A48E-4842-B4BC-96C9F8BD3C7D}" type="pres">
      <dgm:prSet presAssocID="{A5BF2609-248F-47BA-BB28-825BB302A747}" presName="spaceRect" presStyleCnt="0"/>
      <dgm:spPr/>
    </dgm:pt>
    <dgm:pt modelId="{D74A8E8C-FC40-417A-9276-000ACC170A3F}" type="pres">
      <dgm:prSet presAssocID="{A5BF2609-248F-47BA-BB28-825BB302A747}" presName="parTx" presStyleLbl="revTx" presStyleIdx="1" presStyleCnt="4">
        <dgm:presLayoutVars>
          <dgm:chMax val="0"/>
          <dgm:chPref val="0"/>
        </dgm:presLayoutVars>
      </dgm:prSet>
      <dgm:spPr/>
    </dgm:pt>
    <dgm:pt modelId="{1780B951-1AA2-4FB7-AB4D-7D03DC091589}" type="pres">
      <dgm:prSet presAssocID="{A81A029A-4588-4F3D-B341-682F18FCB7BB}" presName="sibTrans" presStyleCnt="0"/>
      <dgm:spPr/>
    </dgm:pt>
    <dgm:pt modelId="{BE62B493-8697-46CB-A742-F37A50480314}" type="pres">
      <dgm:prSet presAssocID="{5FFACB9D-B8A1-4D37-AFE1-998292FEDC3B}" presName="compNode" presStyleCnt="0"/>
      <dgm:spPr/>
    </dgm:pt>
    <dgm:pt modelId="{A7B6E3FD-A7B9-4962-B6EC-2B61D0C31259}" type="pres">
      <dgm:prSet presAssocID="{5FFACB9D-B8A1-4D37-AFE1-998292FEDC3B}" presName="bgRect" presStyleLbl="bgShp" presStyleIdx="2" presStyleCnt="4"/>
      <dgm:spPr/>
    </dgm:pt>
    <dgm:pt modelId="{22A98EBD-9FF1-404B-B20A-4387F00EB7A0}" type="pres">
      <dgm:prSet presAssocID="{5FFACB9D-B8A1-4D37-AFE1-998292FEDC3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E40BC6D0-EA97-4CC4-A5E7-830745EB3287}" type="pres">
      <dgm:prSet presAssocID="{5FFACB9D-B8A1-4D37-AFE1-998292FEDC3B}" presName="spaceRect" presStyleCnt="0"/>
      <dgm:spPr/>
    </dgm:pt>
    <dgm:pt modelId="{5B48D1A9-6305-4155-B82C-5ACD60EE740C}" type="pres">
      <dgm:prSet presAssocID="{5FFACB9D-B8A1-4D37-AFE1-998292FEDC3B}" presName="parTx" presStyleLbl="revTx" presStyleIdx="2" presStyleCnt="4">
        <dgm:presLayoutVars>
          <dgm:chMax val="0"/>
          <dgm:chPref val="0"/>
        </dgm:presLayoutVars>
      </dgm:prSet>
      <dgm:spPr/>
    </dgm:pt>
    <dgm:pt modelId="{231378E4-FC0D-4C80-87AB-355142DA6058}" type="pres">
      <dgm:prSet presAssocID="{F2A86F95-6938-4F8C-9896-6B09FFE047E6}" presName="sibTrans" presStyleCnt="0"/>
      <dgm:spPr/>
    </dgm:pt>
    <dgm:pt modelId="{8023D329-9AEC-408E-8753-7AB672CDBF83}" type="pres">
      <dgm:prSet presAssocID="{1D64C7DE-2474-46DF-86AB-42B0D41A9F22}" presName="compNode" presStyleCnt="0"/>
      <dgm:spPr/>
    </dgm:pt>
    <dgm:pt modelId="{9A171D15-2ACD-4D22-80AD-D387DFADE754}" type="pres">
      <dgm:prSet presAssocID="{1D64C7DE-2474-46DF-86AB-42B0D41A9F22}" presName="bgRect" presStyleLbl="bgShp" presStyleIdx="3" presStyleCnt="4"/>
      <dgm:spPr/>
    </dgm:pt>
    <dgm:pt modelId="{402A7382-FA83-4CC5-A485-D4A27042954F}" type="pres">
      <dgm:prSet presAssocID="{1D64C7DE-2474-46DF-86AB-42B0D41A9F2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596A59-E5B7-49DE-B7C1-A2605D4912D0}" type="pres">
      <dgm:prSet presAssocID="{1D64C7DE-2474-46DF-86AB-42B0D41A9F22}" presName="spaceRect" presStyleCnt="0"/>
      <dgm:spPr/>
    </dgm:pt>
    <dgm:pt modelId="{62A1FE45-4716-4F54-8939-121C969D443E}" type="pres">
      <dgm:prSet presAssocID="{1D64C7DE-2474-46DF-86AB-42B0D41A9F2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2D3FB0B-A997-4A7D-B6D6-0C98B6C709E9}" type="presOf" srcId="{1D64C7DE-2474-46DF-86AB-42B0D41A9F22}" destId="{62A1FE45-4716-4F54-8939-121C969D443E}" srcOrd="0" destOrd="0" presId="urn:microsoft.com/office/officeart/2018/2/layout/IconVerticalSolidList"/>
    <dgm:cxn modelId="{1C136B14-3985-4572-B500-57A01C68CCB0}" type="presOf" srcId="{A5BF2609-248F-47BA-BB28-825BB302A747}" destId="{D74A8E8C-FC40-417A-9276-000ACC170A3F}" srcOrd="0" destOrd="0" presId="urn:microsoft.com/office/officeart/2018/2/layout/IconVerticalSolidList"/>
    <dgm:cxn modelId="{720CB31D-053C-47F2-AB6E-3BD99DFC880E}" type="presOf" srcId="{B2D4FCA6-ACC9-4D4E-AA38-8153C6245F3D}" destId="{456DC9A2-EDD0-4D58-8D12-C30C573D37E8}" srcOrd="0" destOrd="0" presId="urn:microsoft.com/office/officeart/2018/2/layout/IconVerticalSolidList"/>
    <dgm:cxn modelId="{7411C568-15AC-4DDB-95A4-09FF51F65366}" srcId="{B6528038-22FC-40D1-9E4D-BFD1816197E9}" destId="{B2D4FCA6-ACC9-4D4E-AA38-8153C6245F3D}" srcOrd="0" destOrd="0" parTransId="{05EE05EC-9A65-4584-9E24-759511C12A69}" sibTransId="{7632A802-4DF8-4DF9-8526-2308D0B121BB}"/>
    <dgm:cxn modelId="{4F9D7650-7D75-43B1-AE0D-ABEC1CFA5BD9}" srcId="{B6528038-22FC-40D1-9E4D-BFD1816197E9}" destId="{A5BF2609-248F-47BA-BB28-825BB302A747}" srcOrd="1" destOrd="0" parTransId="{FC162CA9-E44D-4CF9-89F3-46BF73219E8F}" sibTransId="{A81A029A-4588-4F3D-B341-682F18FCB7BB}"/>
    <dgm:cxn modelId="{07792A7C-7D48-4662-AD8F-904B5FF62DC9}" srcId="{B6528038-22FC-40D1-9E4D-BFD1816197E9}" destId="{5FFACB9D-B8A1-4D37-AFE1-998292FEDC3B}" srcOrd="2" destOrd="0" parTransId="{1C148421-4DFF-4F04-8C3E-6C29182F8B1C}" sibTransId="{F2A86F95-6938-4F8C-9896-6B09FFE047E6}"/>
    <dgm:cxn modelId="{AC37F59F-66E8-4A0F-B009-E02360763937}" type="presOf" srcId="{5FFACB9D-B8A1-4D37-AFE1-998292FEDC3B}" destId="{5B48D1A9-6305-4155-B82C-5ACD60EE740C}" srcOrd="0" destOrd="0" presId="urn:microsoft.com/office/officeart/2018/2/layout/IconVerticalSolidList"/>
    <dgm:cxn modelId="{3074A5A6-155D-4BED-ACDD-944EFA76E119}" srcId="{B6528038-22FC-40D1-9E4D-BFD1816197E9}" destId="{1D64C7DE-2474-46DF-86AB-42B0D41A9F22}" srcOrd="3" destOrd="0" parTransId="{D1C541BE-D18B-4A62-99FF-73A7BE7A46F0}" sibTransId="{F556FDCD-8133-4634-B311-674073869A22}"/>
    <dgm:cxn modelId="{291A48E9-32A3-4DEA-95EC-26D3237D3B10}" type="presOf" srcId="{B6528038-22FC-40D1-9E4D-BFD1816197E9}" destId="{74EBEF81-80D6-4F62-9067-30DAF825B223}" srcOrd="0" destOrd="0" presId="urn:microsoft.com/office/officeart/2018/2/layout/IconVerticalSolidList"/>
    <dgm:cxn modelId="{3F7DFF9C-76BD-42F9-8C29-6DA948EB60F7}" type="presParOf" srcId="{74EBEF81-80D6-4F62-9067-30DAF825B223}" destId="{84C3CE39-8A8C-4BB1-898D-B0E6692D4E16}" srcOrd="0" destOrd="0" presId="urn:microsoft.com/office/officeart/2018/2/layout/IconVerticalSolidList"/>
    <dgm:cxn modelId="{F8B5936A-5F4A-4CA1-940F-AA74484D78EA}" type="presParOf" srcId="{84C3CE39-8A8C-4BB1-898D-B0E6692D4E16}" destId="{98F0937A-260C-4D0E-9A0E-EE173BCDB976}" srcOrd="0" destOrd="0" presId="urn:microsoft.com/office/officeart/2018/2/layout/IconVerticalSolidList"/>
    <dgm:cxn modelId="{DB2DB97A-9EFA-4D07-82AB-2E0803F71C83}" type="presParOf" srcId="{84C3CE39-8A8C-4BB1-898D-B0E6692D4E16}" destId="{481B3E9A-7201-411C-94E8-66B7A3BF3B95}" srcOrd="1" destOrd="0" presId="urn:microsoft.com/office/officeart/2018/2/layout/IconVerticalSolidList"/>
    <dgm:cxn modelId="{DF5323E2-FE64-4FD6-951C-B6DA9335F890}" type="presParOf" srcId="{84C3CE39-8A8C-4BB1-898D-B0E6692D4E16}" destId="{ECB1CF02-5B4B-4D42-A88B-0B5341F090AA}" srcOrd="2" destOrd="0" presId="urn:microsoft.com/office/officeart/2018/2/layout/IconVerticalSolidList"/>
    <dgm:cxn modelId="{43E10AA0-A57A-434E-88C9-EDB69B1E7EFC}" type="presParOf" srcId="{84C3CE39-8A8C-4BB1-898D-B0E6692D4E16}" destId="{456DC9A2-EDD0-4D58-8D12-C30C573D37E8}" srcOrd="3" destOrd="0" presId="urn:microsoft.com/office/officeart/2018/2/layout/IconVerticalSolidList"/>
    <dgm:cxn modelId="{37C999EA-F131-438F-ACC1-5577B555CD6B}" type="presParOf" srcId="{74EBEF81-80D6-4F62-9067-30DAF825B223}" destId="{D94648B2-D1E2-4117-9788-A4049E3D013C}" srcOrd="1" destOrd="0" presId="urn:microsoft.com/office/officeart/2018/2/layout/IconVerticalSolidList"/>
    <dgm:cxn modelId="{FB2556BE-3C34-4766-AE7F-6FF93EFFEE4A}" type="presParOf" srcId="{74EBEF81-80D6-4F62-9067-30DAF825B223}" destId="{8BE7A9F9-919C-4F88-A608-FE9AB6171423}" srcOrd="2" destOrd="0" presId="urn:microsoft.com/office/officeart/2018/2/layout/IconVerticalSolidList"/>
    <dgm:cxn modelId="{CDC204BB-07BB-48FB-94A9-17796AEA5287}" type="presParOf" srcId="{8BE7A9F9-919C-4F88-A608-FE9AB6171423}" destId="{A2B7406E-2B95-46B1-991B-71A7C66728CC}" srcOrd="0" destOrd="0" presId="urn:microsoft.com/office/officeart/2018/2/layout/IconVerticalSolidList"/>
    <dgm:cxn modelId="{5EE10329-B24C-4BC6-855E-33108F9D58C7}" type="presParOf" srcId="{8BE7A9F9-919C-4F88-A608-FE9AB6171423}" destId="{F1D20D8C-FBE2-4E39-A2D4-A6123E55E14D}" srcOrd="1" destOrd="0" presId="urn:microsoft.com/office/officeart/2018/2/layout/IconVerticalSolidList"/>
    <dgm:cxn modelId="{F29C87AE-4652-467E-B152-48CED7833586}" type="presParOf" srcId="{8BE7A9F9-919C-4F88-A608-FE9AB6171423}" destId="{040F7242-A48E-4842-B4BC-96C9F8BD3C7D}" srcOrd="2" destOrd="0" presId="urn:microsoft.com/office/officeart/2018/2/layout/IconVerticalSolidList"/>
    <dgm:cxn modelId="{4170949E-6E05-45FA-BB0F-55D78C3F1DF8}" type="presParOf" srcId="{8BE7A9F9-919C-4F88-A608-FE9AB6171423}" destId="{D74A8E8C-FC40-417A-9276-000ACC170A3F}" srcOrd="3" destOrd="0" presId="urn:microsoft.com/office/officeart/2018/2/layout/IconVerticalSolidList"/>
    <dgm:cxn modelId="{B8FDE5DC-23C3-4F3C-946C-07007404FCA6}" type="presParOf" srcId="{74EBEF81-80D6-4F62-9067-30DAF825B223}" destId="{1780B951-1AA2-4FB7-AB4D-7D03DC091589}" srcOrd="3" destOrd="0" presId="urn:microsoft.com/office/officeart/2018/2/layout/IconVerticalSolidList"/>
    <dgm:cxn modelId="{060981BD-0D2F-41FA-BE9C-DDAA039CB7ED}" type="presParOf" srcId="{74EBEF81-80D6-4F62-9067-30DAF825B223}" destId="{BE62B493-8697-46CB-A742-F37A50480314}" srcOrd="4" destOrd="0" presId="urn:microsoft.com/office/officeart/2018/2/layout/IconVerticalSolidList"/>
    <dgm:cxn modelId="{5A6F4A31-90E7-43C4-85B5-476796B200BF}" type="presParOf" srcId="{BE62B493-8697-46CB-A742-F37A50480314}" destId="{A7B6E3FD-A7B9-4962-B6EC-2B61D0C31259}" srcOrd="0" destOrd="0" presId="urn:microsoft.com/office/officeart/2018/2/layout/IconVerticalSolidList"/>
    <dgm:cxn modelId="{C6E4E385-557E-4A8E-91EC-F10DB71FCDBE}" type="presParOf" srcId="{BE62B493-8697-46CB-A742-F37A50480314}" destId="{22A98EBD-9FF1-404B-B20A-4387F00EB7A0}" srcOrd="1" destOrd="0" presId="urn:microsoft.com/office/officeart/2018/2/layout/IconVerticalSolidList"/>
    <dgm:cxn modelId="{ABC49CFD-B400-4B4D-BA43-03A7E06D7625}" type="presParOf" srcId="{BE62B493-8697-46CB-A742-F37A50480314}" destId="{E40BC6D0-EA97-4CC4-A5E7-830745EB3287}" srcOrd="2" destOrd="0" presId="urn:microsoft.com/office/officeart/2018/2/layout/IconVerticalSolidList"/>
    <dgm:cxn modelId="{950A2C14-EAB4-4912-9DED-FF9256E889AD}" type="presParOf" srcId="{BE62B493-8697-46CB-A742-F37A50480314}" destId="{5B48D1A9-6305-4155-B82C-5ACD60EE740C}" srcOrd="3" destOrd="0" presId="urn:microsoft.com/office/officeart/2018/2/layout/IconVerticalSolidList"/>
    <dgm:cxn modelId="{DA495E50-CE8A-4D0D-831F-D3C78298179E}" type="presParOf" srcId="{74EBEF81-80D6-4F62-9067-30DAF825B223}" destId="{231378E4-FC0D-4C80-87AB-355142DA6058}" srcOrd="5" destOrd="0" presId="urn:microsoft.com/office/officeart/2018/2/layout/IconVerticalSolidList"/>
    <dgm:cxn modelId="{E5903A39-2D2E-47C9-825D-7C834666F8EB}" type="presParOf" srcId="{74EBEF81-80D6-4F62-9067-30DAF825B223}" destId="{8023D329-9AEC-408E-8753-7AB672CDBF83}" srcOrd="6" destOrd="0" presId="urn:microsoft.com/office/officeart/2018/2/layout/IconVerticalSolidList"/>
    <dgm:cxn modelId="{4C339D73-5226-42CC-AC73-F91A0AF0AB59}" type="presParOf" srcId="{8023D329-9AEC-408E-8753-7AB672CDBF83}" destId="{9A171D15-2ACD-4D22-80AD-D387DFADE754}" srcOrd="0" destOrd="0" presId="urn:microsoft.com/office/officeart/2018/2/layout/IconVerticalSolidList"/>
    <dgm:cxn modelId="{CDF4B29D-C040-48FB-89C2-FC38F13B9CE2}" type="presParOf" srcId="{8023D329-9AEC-408E-8753-7AB672CDBF83}" destId="{402A7382-FA83-4CC5-A485-D4A27042954F}" srcOrd="1" destOrd="0" presId="urn:microsoft.com/office/officeart/2018/2/layout/IconVerticalSolidList"/>
    <dgm:cxn modelId="{99F67ACE-609C-48B4-8CAC-F28C44F62FA3}" type="presParOf" srcId="{8023D329-9AEC-408E-8753-7AB672CDBF83}" destId="{85596A59-E5B7-49DE-B7C1-A2605D4912D0}" srcOrd="2" destOrd="0" presId="urn:microsoft.com/office/officeart/2018/2/layout/IconVerticalSolidList"/>
    <dgm:cxn modelId="{B6B6F637-7653-43B8-A4B8-745ED588D0CB}" type="presParOf" srcId="{8023D329-9AEC-408E-8753-7AB672CDBF83}" destId="{62A1FE45-4716-4F54-8939-121C969D443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779AB19-0289-4408-B943-3139F36A7B0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5353F0F-8DAF-4FF1-B89E-BB79491BE714}">
      <dgm:prSet/>
      <dgm:spPr/>
      <dgm:t>
        <a:bodyPr/>
        <a:lstStyle/>
        <a:p>
          <a:pPr>
            <a:defRPr cap="all"/>
          </a:pPr>
          <a:r>
            <a:rPr lang="en-US"/>
            <a:t>Java GUI (Swing / JavaFX)</a:t>
          </a:r>
        </a:p>
      </dgm:t>
    </dgm:pt>
    <dgm:pt modelId="{4FEDA3CA-AE98-42DD-9ACB-B723FCC97954}" type="parTrans" cxnId="{E81D11B5-C49C-42BC-9B55-FCD7FB901605}">
      <dgm:prSet/>
      <dgm:spPr/>
      <dgm:t>
        <a:bodyPr/>
        <a:lstStyle/>
        <a:p>
          <a:endParaRPr lang="en-US"/>
        </a:p>
      </dgm:t>
    </dgm:pt>
    <dgm:pt modelId="{8C70847D-CDFE-4581-95FE-134C3EBE9551}" type="sibTrans" cxnId="{E81D11B5-C49C-42BC-9B55-FCD7FB901605}">
      <dgm:prSet/>
      <dgm:spPr/>
      <dgm:t>
        <a:bodyPr/>
        <a:lstStyle/>
        <a:p>
          <a:endParaRPr lang="en-US"/>
        </a:p>
      </dgm:t>
    </dgm:pt>
    <dgm:pt modelId="{0EC147F4-284E-4EB8-83C9-5DC66CFFA80B}">
      <dgm:prSet/>
      <dgm:spPr/>
      <dgm:t>
        <a:bodyPr/>
        <a:lstStyle/>
        <a:p>
          <a:pPr>
            <a:defRPr cap="all"/>
          </a:pPr>
          <a:r>
            <a:rPr lang="en-US"/>
            <a:t>Gradle for build &amp; dependencies</a:t>
          </a:r>
        </a:p>
      </dgm:t>
    </dgm:pt>
    <dgm:pt modelId="{E00AB274-B756-47A3-9595-662EED04070F}" type="parTrans" cxnId="{3E77E57C-1F2F-4A0A-9945-90729760717F}">
      <dgm:prSet/>
      <dgm:spPr/>
      <dgm:t>
        <a:bodyPr/>
        <a:lstStyle/>
        <a:p>
          <a:endParaRPr lang="en-US"/>
        </a:p>
      </dgm:t>
    </dgm:pt>
    <dgm:pt modelId="{D01F6F16-09FA-41A0-8F27-E60EFB3282A7}" type="sibTrans" cxnId="{3E77E57C-1F2F-4A0A-9945-90729760717F}">
      <dgm:prSet/>
      <dgm:spPr/>
      <dgm:t>
        <a:bodyPr/>
        <a:lstStyle/>
        <a:p>
          <a:endParaRPr lang="en-US"/>
        </a:p>
      </dgm:t>
    </dgm:pt>
    <dgm:pt modelId="{63C30B94-A685-4D58-AAC2-F857849076B7}">
      <dgm:prSet/>
      <dgm:spPr/>
      <dgm:t>
        <a:bodyPr/>
        <a:lstStyle/>
        <a:p>
          <a:pPr>
            <a:defRPr cap="all"/>
          </a:pPr>
          <a:r>
            <a:rPr lang="en-US"/>
            <a:t>CSS for modern styling</a:t>
          </a:r>
        </a:p>
      </dgm:t>
    </dgm:pt>
    <dgm:pt modelId="{56EA7986-1827-45DE-83E7-AA34F0087F72}" type="parTrans" cxnId="{02EC66AB-9F6D-4953-BC55-287D4BF41BAE}">
      <dgm:prSet/>
      <dgm:spPr/>
      <dgm:t>
        <a:bodyPr/>
        <a:lstStyle/>
        <a:p>
          <a:endParaRPr lang="en-US"/>
        </a:p>
      </dgm:t>
    </dgm:pt>
    <dgm:pt modelId="{D2ABE7BF-138D-467E-BF59-AF5BA8E1C84B}" type="sibTrans" cxnId="{02EC66AB-9F6D-4953-BC55-287D4BF41BAE}">
      <dgm:prSet/>
      <dgm:spPr/>
      <dgm:t>
        <a:bodyPr/>
        <a:lstStyle/>
        <a:p>
          <a:endParaRPr lang="en-US"/>
        </a:p>
      </dgm:t>
    </dgm:pt>
    <dgm:pt modelId="{6473766D-B9F4-44C7-9CEC-AC863EAD661A}">
      <dgm:prSet/>
      <dgm:spPr/>
      <dgm:t>
        <a:bodyPr/>
        <a:lstStyle/>
        <a:p>
          <a:pPr>
            <a:defRPr cap="all"/>
          </a:pPr>
          <a:r>
            <a:rPr lang="en-US"/>
            <a:t>Storage: library.txt (flat file)</a:t>
          </a:r>
        </a:p>
      </dgm:t>
    </dgm:pt>
    <dgm:pt modelId="{F1B90F21-4DE2-49F9-B174-02275B6DE1F9}" type="parTrans" cxnId="{D629905E-C535-42B5-9CD2-1F7F024A4195}">
      <dgm:prSet/>
      <dgm:spPr/>
      <dgm:t>
        <a:bodyPr/>
        <a:lstStyle/>
        <a:p>
          <a:endParaRPr lang="en-US"/>
        </a:p>
      </dgm:t>
    </dgm:pt>
    <dgm:pt modelId="{999540D8-BA3E-475E-86C2-BF10B8AF0CCA}" type="sibTrans" cxnId="{D629905E-C535-42B5-9CD2-1F7F024A4195}">
      <dgm:prSet/>
      <dgm:spPr/>
      <dgm:t>
        <a:bodyPr/>
        <a:lstStyle/>
        <a:p>
          <a:endParaRPr lang="en-US"/>
        </a:p>
      </dgm:t>
    </dgm:pt>
    <dgm:pt modelId="{9EB33FDF-5AFE-4E91-BD8B-DC91F7488660}" type="pres">
      <dgm:prSet presAssocID="{D779AB19-0289-4408-B943-3139F36A7B04}" presName="root" presStyleCnt="0">
        <dgm:presLayoutVars>
          <dgm:dir/>
          <dgm:resizeHandles val="exact"/>
        </dgm:presLayoutVars>
      </dgm:prSet>
      <dgm:spPr/>
    </dgm:pt>
    <dgm:pt modelId="{A92A46A7-8F5F-43A3-B3ED-E573AEAACCEF}" type="pres">
      <dgm:prSet presAssocID="{15353F0F-8DAF-4FF1-B89E-BB79491BE714}" presName="compNode" presStyleCnt="0"/>
      <dgm:spPr/>
    </dgm:pt>
    <dgm:pt modelId="{F235766B-4D21-469A-8408-20CCAED085BC}" type="pres">
      <dgm:prSet presAssocID="{15353F0F-8DAF-4FF1-B89E-BB79491BE714}" presName="iconBgRect" presStyleLbl="bgShp" presStyleIdx="0" presStyleCnt="4"/>
      <dgm:spPr/>
    </dgm:pt>
    <dgm:pt modelId="{09A968E1-A22B-4A6E-BB4A-B869F8DE630C}" type="pres">
      <dgm:prSet presAssocID="{15353F0F-8DAF-4FF1-B89E-BB79491BE7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2F38E63F-702F-4922-8E78-BC445775D05F}" type="pres">
      <dgm:prSet presAssocID="{15353F0F-8DAF-4FF1-B89E-BB79491BE714}" presName="spaceRect" presStyleCnt="0"/>
      <dgm:spPr/>
    </dgm:pt>
    <dgm:pt modelId="{7175ED03-0CD4-40ED-A437-54F4C15DF697}" type="pres">
      <dgm:prSet presAssocID="{15353F0F-8DAF-4FF1-B89E-BB79491BE714}" presName="textRect" presStyleLbl="revTx" presStyleIdx="0" presStyleCnt="4">
        <dgm:presLayoutVars>
          <dgm:chMax val="1"/>
          <dgm:chPref val="1"/>
        </dgm:presLayoutVars>
      </dgm:prSet>
      <dgm:spPr/>
    </dgm:pt>
    <dgm:pt modelId="{BB3D49EB-1B1C-4B5E-A48C-59DD1366E1F5}" type="pres">
      <dgm:prSet presAssocID="{8C70847D-CDFE-4581-95FE-134C3EBE9551}" presName="sibTrans" presStyleCnt="0"/>
      <dgm:spPr/>
    </dgm:pt>
    <dgm:pt modelId="{4BE9E64E-2C3A-4F47-A49A-E0F08E578BE7}" type="pres">
      <dgm:prSet presAssocID="{0EC147F4-284E-4EB8-83C9-5DC66CFFA80B}" presName="compNode" presStyleCnt="0"/>
      <dgm:spPr/>
    </dgm:pt>
    <dgm:pt modelId="{A2BC6A89-85A8-41A3-BB5E-5F7601B16615}" type="pres">
      <dgm:prSet presAssocID="{0EC147F4-284E-4EB8-83C9-5DC66CFFA80B}" presName="iconBgRect" presStyleLbl="bgShp" presStyleIdx="1" presStyleCnt="4"/>
      <dgm:spPr/>
    </dgm:pt>
    <dgm:pt modelId="{6A200DA0-B8C5-4E60-801F-A838B7C5B62A}" type="pres">
      <dgm:prSet presAssocID="{0EC147F4-284E-4EB8-83C9-5DC66CFFA80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avator"/>
        </a:ext>
      </dgm:extLst>
    </dgm:pt>
    <dgm:pt modelId="{D801AAB8-3433-4B1F-BD6A-41C8640DFA31}" type="pres">
      <dgm:prSet presAssocID="{0EC147F4-284E-4EB8-83C9-5DC66CFFA80B}" presName="spaceRect" presStyleCnt="0"/>
      <dgm:spPr/>
    </dgm:pt>
    <dgm:pt modelId="{EA5DE2D8-E392-41F8-8EC4-55C95244741A}" type="pres">
      <dgm:prSet presAssocID="{0EC147F4-284E-4EB8-83C9-5DC66CFFA80B}" presName="textRect" presStyleLbl="revTx" presStyleIdx="1" presStyleCnt="4">
        <dgm:presLayoutVars>
          <dgm:chMax val="1"/>
          <dgm:chPref val="1"/>
        </dgm:presLayoutVars>
      </dgm:prSet>
      <dgm:spPr/>
    </dgm:pt>
    <dgm:pt modelId="{ED3129E3-1ECB-4A67-8931-DF41B2AF57CF}" type="pres">
      <dgm:prSet presAssocID="{D01F6F16-09FA-41A0-8F27-E60EFB3282A7}" presName="sibTrans" presStyleCnt="0"/>
      <dgm:spPr/>
    </dgm:pt>
    <dgm:pt modelId="{42A9B2D5-26D4-4FAF-A110-C176F7B886E0}" type="pres">
      <dgm:prSet presAssocID="{63C30B94-A685-4D58-AAC2-F857849076B7}" presName="compNode" presStyleCnt="0"/>
      <dgm:spPr/>
    </dgm:pt>
    <dgm:pt modelId="{FEBB39A8-51CE-4CE0-A9B7-44B7EB5F581A}" type="pres">
      <dgm:prSet presAssocID="{63C30B94-A685-4D58-AAC2-F857849076B7}" presName="iconBgRect" presStyleLbl="bgShp" presStyleIdx="2" presStyleCnt="4"/>
      <dgm:spPr/>
    </dgm:pt>
    <dgm:pt modelId="{DDA98AFC-BBF3-49D8-8DA3-B907C5D69103}" type="pres">
      <dgm:prSet presAssocID="{63C30B94-A685-4D58-AAC2-F857849076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lette"/>
        </a:ext>
      </dgm:extLst>
    </dgm:pt>
    <dgm:pt modelId="{D74E8152-5CAF-4E7A-A67A-BD3146893DA1}" type="pres">
      <dgm:prSet presAssocID="{63C30B94-A685-4D58-AAC2-F857849076B7}" presName="spaceRect" presStyleCnt="0"/>
      <dgm:spPr/>
    </dgm:pt>
    <dgm:pt modelId="{2A9101D5-BD58-4D58-8B78-EC7CD06947C0}" type="pres">
      <dgm:prSet presAssocID="{63C30B94-A685-4D58-AAC2-F857849076B7}" presName="textRect" presStyleLbl="revTx" presStyleIdx="2" presStyleCnt="4">
        <dgm:presLayoutVars>
          <dgm:chMax val="1"/>
          <dgm:chPref val="1"/>
        </dgm:presLayoutVars>
      </dgm:prSet>
      <dgm:spPr/>
    </dgm:pt>
    <dgm:pt modelId="{AA326D84-5E62-4C59-8EDC-DBE43A089A05}" type="pres">
      <dgm:prSet presAssocID="{D2ABE7BF-138D-467E-BF59-AF5BA8E1C84B}" presName="sibTrans" presStyleCnt="0"/>
      <dgm:spPr/>
    </dgm:pt>
    <dgm:pt modelId="{848235BA-9904-4FE1-B5CD-EB574059FA50}" type="pres">
      <dgm:prSet presAssocID="{6473766D-B9F4-44C7-9CEC-AC863EAD661A}" presName="compNode" presStyleCnt="0"/>
      <dgm:spPr/>
    </dgm:pt>
    <dgm:pt modelId="{74DBE930-D3A9-4154-893A-1FF051B0952C}" type="pres">
      <dgm:prSet presAssocID="{6473766D-B9F4-44C7-9CEC-AC863EAD661A}" presName="iconBgRect" presStyleLbl="bgShp" presStyleIdx="3" presStyleCnt="4"/>
      <dgm:spPr/>
    </dgm:pt>
    <dgm:pt modelId="{A59AC7F4-1434-4599-AA7C-E84D5EC3FE0C}" type="pres">
      <dgm:prSet presAssocID="{6473766D-B9F4-44C7-9CEC-AC863EAD66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8AA4597-8C09-4FEF-8B34-A118B52F71FF}" type="pres">
      <dgm:prSet presAssocID="{6473766D-B9F4-44C7-9CEC-AC863EAD661A}" presName="spaceRect" presStyleCnt="0"/>
      <dgm:spPr/>
    </dgm:pt>
    <dgm:pt modelId="{D4958EAA-41FA-4250-ADDE-D27EBDE8B4E1}" type="pres">
      <dgm:prSet presAssocID="{6473766D-B9F4-44C7-9CEC-AC863EAD66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C2C5E08-3B23-4C78-B794-76CC69C3841E}" type="presOf" srcId="{63C30B94-A685-4D58-AAC2-F857849076B7}" destId="{2A9101D5-BD58-4D58-8B78-EC7CD06947C0}" srcOrd="0" destOrd="0" presId="urn:microsoft.com/office/officeart/2018/5/layout/IconCircleLabelList"/>
    <dgm:cxn modelId="{B5BA480E-D18B-4B06-ACE4-76EC8C92F748}" type="presOf" srcId="{15353F0F-8DAF-4FF1-B89E-BB79491BE714}" destId="{7175ED03-0CD4-40ED-A437-54F4C15DF697}" srcOrd="0" destOrd="0" presId="urn:microsoft.com/office/officeart/2018/5/layout/IconCircleLabelList"/>
    <dgm:cxn modelId="{984FF42B-3BDA-407F-B683-E8467EB80686}" type="presOf" srcId="{6473766D-B9F4-44C7-9CEC-AC863EAD661A}" destId="{D4958EAA-41FA-4250-ADDE-D27EBDE8B4E1}" srcOrd="0" destOrd="0" presId="urn:microsoft.com/office/officeart/2018/5/layout/IconCircleLabelList"/>
    <dgm:cxn modelId="{D629905E-C535-42B5-9CD2-1F7F024A4195}" srcId="{D779AB19-0289-4408-B943-3139F36A7B04}" destId="{6473766D-B9F4-44C7-9CEC-AC863EAD661A}" srcOrd="3" destOrd="0" parTransId="{F1B90F21-4DE2-49F9-B174-02275B6DE1F9}" sibTransId="{999540D8-BA3E-475E-86C2-BF10B8AF0CCA}"/>
    <dgm:cxn modelId="{3E77E57C-1F2F-4A0A-9945-90729760717F}" srcId="{D779AB19-0289-4408-B943-3139F36A7B04}" destId="{0EC147F4-284E-4EB8-83C9-5DC66CFFA80B}" srcOrd="1" destOrd="0" parTransId="{E00AB274-B756-47A3-9595-662EED04070F}" sibTransId="{D01F6F16-09FA-41A0-8F27-E60EFB3282A7}"/>
    <dgm:cxn modelId="{02EC66AB-9F6D-4953-BC55-287D4BF41BAE}" srcId="{D779AB19-0289-4408-B943-3139F36A7B04}" destId="{63C30B94-A685-4D58-AAC2-F857849076B7}" srcOrd="2" destOrd="0" parTransId="{56EA7986-1827-45DE-83E7-AA34F0087F72}" sibTransId="{D2ABE7BF-138D-467E-BF59-AF5BA8E1C84B}"/>
    <dgm:cxn modelId="{E81D11B5-C49C-42BC-9B55-FCD7FB901605}" srcId="{D779AB19-0289-4408-B943-3139F36A7B04}" destId="{15353F0F-8DAF-4FF1-B89E-BB79491BE714}" srcOrd="0" destOrd="0" parTransId="{4FEDA3CA-AE98-42DD-9ACB-B723FCC97954}" sibTransId="{8C70847D-CDFE-4581-95FE-134C3EBE9551}"/>
    <dgm:cxn modelId="{FCA70EF8-C780-488E-854F-00A84B2381E1}" type="presOf" srcId="{D779AB19-0289-4408-B943-3139F36A7B04}" destId="{9EB33FDF-5AFE-4E91-BD8B-DC91F7488660}" srcOrd="0" destOrd="0" presId="urn:microsoft.com/office/officeart/2018/5/layout/IconCircleLabelList"/>
    <dgm:cxn modelId="{7006EFFD-0D70-4CDF-8D23-94A675FC848C}" type="presOf" srcId="{0EC147F4-284E-4EB8-83C9-5DC66CFFA80B}" destId="{EA5DE2D8-E392-41F8-8EC4-55C95244741A}" srcOrd="0" destOrd="0" presId="urn:microsoft.com/office/officeart/2018/5/layout/IconCircleLabelList"/>
    <dgm:cxn modelId="{F738E4E8-8778-4334-9CD7-356E3BFADF99}" type="presParOf" srcId="{9EB33FDF-5AFE-4E91-BD8B-DC91F7488660}" destId="{A92A46A7-8F5F-43A3-B3ED-E573AEAACCEF}" srcOrd="0" destOrd="0" presId="urn:microsoft.com/office/officeart/2018/5/layout/IconCircleLabelList"/>
    <dgm:cxn modelId="{E7CAD960-1338-4B56-B2DC-2A619F7904D0}" type="presParOf" srcId="{A92A46A7-8F5F-43A3-B3ED-E573AEAACCEF}" destId="{F235766B-4D21-469A-8408-20CCAED085BC}" srcOrd="0" destOrd="0" presId="urn:microsoft.com/office/officeart/2018/5/layout/IconCircleLabelList"/>
    <dgm:cxn modelId="{6E601277-E68D-4894-8F38-19C816AF4755}" type="presParOf" srcId="{A92A46A7-8F5F-43A3-B3ED-E573AEAACCEF}" destId="{09A968E1-A22B-4A6E-BB4A-B869F8DE630C}" srcOrd="1" destOrd="0" presId="urn:microsoft.com/office/officeart/2018/5/layout/IconCircleLabelList"/>
    <dgm:cxn modelId="{3BD48E23-0CEC-4A11-B4D4-CDF17556E021}" type="presParOf" srcId="{A92A46A7-8F5F-43A3-B3ED-E573AEAACCEF}" destId="{2F38E63F-702F-4922-8E78-BC445775D05F}" srcOrd="2" destOrd="0" presId="urn:microsoft.com/office/officeart/2018/5/layout/IconCircleLabelList"/>
    <dgm:cxn modelId="{E707EF9C-1213-4774-BCB3-341501B37431}" type="presParOf" srcId="{A92A46A7-8F5F-43A3-B3ED-E573AEAACCEF}" destId="{7175ED03-0CD4-40ED-A437-54F4C15DF697}" srcOrd="3" destOrd="0" presId="urn:microsoft.com/office/officeart/2018/5/layout/IconCircleLabelList"/>
    <dgm:cxn modelId="{D7B71074-6D4A-4215-9831-5ED01F0CE8F2}" type="presParOf" srcId="{9EB33FDF-5AFE-4E91-BD8B-DC91F7488660}" destId="{BB3D49EB-1B1C-4B5E-A48C-59DD1366E1F5}" srcOrd="1" destOrd="0" presId="urn:microsoft.com/office/officeart/2018/5/layout/IconCircleLabelList"/>
    <dgm:cxn modelId="{4CFCEE53-DE53-4741-A861-7F248A8A3F4A}" type="presParOf" srcId="{9EB33FDF-5AFE-4E91-BD8B-DC91F7488660}" destId="{4BE9E64E-2C3A-4F47-A49A-E0F08E578BE7}" srcOrd="2" destOrd="0" presId="urn:microsoft.com/office/officeart/2018/5/layout/IconCircleLabelList"/>
    <dgm:cxn modelId="{8395B20A-3B64-4DC4-9DA5-638C4DEDA8D9}" type="presParOf" srcId="{4BE9E64E-2C3A-4F47-A49A-E0F08E578BE7}" destId="{A2BC6A89-85A8-41A3-BB5E-5F7601B16615}" srcOrd="0" destOrd="0" presId="urn:microsoft.com/office/officeart/2018/5/layout/IconCircleLabelList"/>
    <dgm:cxn modelId="{C5ED5D6D-0F15-4B21-A0A5-2D75229F65C1}" type="presParOf" srcId="{4BE9E64E-2C3A-4F47-A49A-E0F08E578BE7}" destId="{6A200DA0-B8C5-4E60-801F-A838B7C5B62A}" srcOrd="1" destOrd="0" presId="urn:microsoft.com/office/officeart/2018/5/layout/IconCircleLabelList"/>
    <dgm:cxn modelId="{C9BD365E-B5C1-4BC2-8460-E7F89E025F3C}" type="presParOf" srcId="{4BE9E64E-2C3A-4F47-A49A-E0F08E578BE7}" destId="{D801AAB8-3433-4B1F-BD6A-41C8640DFA31}" srcOrd="2" destOrd="0" presId="urn:microsoft.com/office/officeart/2018/5/layout/IconCircleLabelList"/>
    <dgm:cxn modelId="{9D3581F0-663F-4AA9-A327-FAD2829381EE}" type="presParOf" srcId="{4BE9E64E-2C3A-4F47-A49A-E0F08E578BE7}" destId="{EA5DE2D8-E392-41F8-8EC4-55C95244741A}" srcOrd="3" destOrd="0" presId="urn:microsoft.com/office/officeart/2018/5/layout/IconCircleLabelList"/>
    <dgm:cxn modelId="{85CBC828-CAF9-45AF-9D64-7BFF1F1BA06B}" type="presParOf" srcId="{9EB33FDF-5AFE-4E91-BD8B-DC91F7488660}" destId="{ED3129E3-1ECB-4A67-8931-DF41B2AF57CF}" srcOrd="3" destOrd="0" presId="urn:microsoft.com/office/officeart/2018/5/layout/IconCircleLabelList"/>
    <dgm:cxn modelId="{2B5FEF57-1CE1-4F39-A3D6-DB3EB8AE698E}" type="presParOf" srcId="{9EB33FDF-5AFE-4E91-BD8B-DC91F7488660}" destId="{42A9B2D5-26D4-4FAF-A110-C176F7B886E0}" srcOrd="4" destOrd="0" presId="urn:microsoft.com/office/officeart/2018/5/layout/IconCircleLabelList"/>
    <dgm:cxn modelId="{CD806DFC-6156-4B74-9B6B-DD3A9CB23AF3}" type="presParOf" srcId="{42A9B2D5-26D4-4FAF-A110-C176F7B886E0}" destId="{FEBB39A8-51CE-4CE0-A9B7-44B7EB5F581A}" srcOrd="0" destOrd="0" presId="urn:microsoft.com/office/officeart/2018/5/layout/IconCircleLabelList"/>
    <dgm:cxn modelId="{13EADB82-F365-4DBE-AD66-3B96A424B06E}" type="presParOf" srcId="{42A9B2D5-26D4-4FAF-A110-C176F7B886E0}" destId="{DDA98AFC-BBF3-49D8-8DA3-B907C5D69103}" srcOrd="1" destOrd="0" presId="urn:microsoft.com/office/officeart/2018/5/layout/IconCircleLabelList"/>
    <dgm:cxn modelId="{27EDE0E6-688B-4511-BEC1-AFE275B38CCB}" type="presParOf" srcId="{42A9B2D5-26D4-4FAF-A110-C176F7B886E0}" destId="{D74E8152-5CAF-4E7A-A67A-BD3146893DA1}" srcOrd="2" destOrd="0" presId="urn:microsoft.com/office/officeart/2018/5/layout/IconCircleLabelList"/>
    <dgm:cxn modelId="{17502AFA-9FEC-415A-BD25-11B15BAABC3D}" type="presParOf" srcId="{42A9B2D5-26D4-4FAF-A110-C176F7B886E0}" destId="{2A9101D5-BD58-4D58-8B78-EC7CD06947C0}" srcOrd="3" destOrd="0" presId="urn:microsoft.com/office/officeart/2018/5/layout/IconCircleLabelList"/>
    <dgm:cxn modelId="{C6ED5482-A809-40D0-9AFB-2B7249F9654B}" type="presParOf" srcId="{9EB33FDF-5AFE-4E91-BD8B-DC91F7488660}" destId="{AA326D84-5E62-4C59-8EDC-DBE43A089A05}" srcOrd="5" destOrd="0" presId="urn:microsoft.com/office/officeart/2018/5/layout/IconCircleLabelList"/>
    <dgm:cxn modelId="{17616233-4FD6-451C-87B3-20F8F9035F7D}" type="presParOf" srcId="{9EB33FDF-5AFE-4E91-BD8B-DC91F7488660}" destId="{848235BA-9904-4FE1-B5CD-EB574059FA50}" srcOrd="6" destOrd="0" presId="urn:microsoft.com/office/officeart/2018/5/layout/IconCircleLabelList"/>
    <dgm:cxn modelId="{BB23693B-5C6A-47AD-A768-54B30E95A737}" type="presParOf" srcId="{848235BA-9904-4FE1-B5CD-EB574059FA50}" destId="{74DBE930-D3A9-4154-893A-1FF051B0952C}" srcOrd="0" destOrd="0" presId="urn:microsoft.com/office/officeart/2018/5/layout/IconCircleLabelList"/>
    <dgm:cxn modelId="{8C2A324B-5B9A-4B14-A6FC-664E4DE12586}" type="presParOf" srcId="{848235BA-9904-4FE1-B5CD-EB574059FA50}" destId="{A59AC7F4-1434-4599-AA7C-E84D5EC3FE0C}" srcOrd="1" destOrd="0" presId="urn:microsoft.com/office/officeart/2018/5/layout/IconCircleLabelList"/>
    <dgm:cxn modelId="{A88CEA16-5DD3-4DEB-B809-15F31BC1FB76}" type="presParOf" srcId="{848235BA-9904-4FE1-B5CD-EB574059FA50}" destId="{58AA4597-8C09-4FEF-8B34-A118B52F71FF}" srcOrd="2" destOrd="0" presId="urn:microsoft.com/office/officeart/2018/5/layout/IconCircleLabelList"/>
    <dgm:cxn modelId="{CB12124C-CE80-4E41-8FCE-259DBB879211}" type="presParOf" srcId="{848235BA-9904-4FE1-B5CD-EB574059FA50}" destId="{D4958EAA-41FA-4250-ADDE-D27EBDE8B4E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6EB9BA-CD7F-4FD8-BCE2-A5E36898782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8CB82C-43F7-4EA2-A076-D5164E3019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Java GUI Layer – user/admin interface</a:t>
          </a:r>
        </a:p>
      </dgm:t>
    </dgm:pt>
    <dgm:pt modelId="{FBF3A694-848D-42E5-8D5A-9FFD706EC12C}" type="parTrans" cxnId="{18D092D5-7CEA-4FAB-9E62-4627A8895047}">
      <dgm:prSet/>
      <dgm:spPr/>
      <dgm:t>
        <a:bodyPr/>
        <a:lstStyle/>
        <a:p>
          <a:endParaRPr lang="en-US"/>
        </a:p>
      </dgm:t>
    </dgm:pt>
    <dgm:pt modelId="{AA5053BB-03B7-4BBA-A15E-68D3DD8753D6}" type="sibTrans" cxnId="{18D092D5-7CEA-4FAB-9E62-4627A8895047}">
      <dgm:prSet/>
      <dgm:spPr/>
      <dgm:t>
        <a:bodyPr/>
        <a:lstStyle/>
        <a:p>
          <a:endParaRPr lang="en-US"/>
        </a:p>
      </dgm:t>
    </dgm:pt>
    <dgm:pt modelId="{EA64180F-B1AB-4B4E-AFC1-C39D5C5A50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 logic – book search, borrow, tracking</a:t>
          </a:r>
        </a:p>
      </dgm:t>
    </dgm:pt>
    <dgm:pt modelId="{FE75040B-097B-4844-B84C-28ED552EF3FF}" type="parTrans" cxnId="{9AD0B695-84BB-40CF-8592-0A8F10F17254}">
      <dgm:prSet/>
      <dgm:spPr/>
      <dgm:t>
        <a:bodyPr/>
        <a:lstStyle/>
        <a:p>
          <a:endParaRPr lang="en-US"/>
        </a:p>
      </dgm:t>
    </dgm:pt>
    <dgm:pt modelId="{95F212D7-D7F6-4395-A4A7-3089C01388BC}" type="sibTrans" cxnId="{9AD0B695-84BB-40CF-8592-0A8F10F17254}">
      <dgm:prSet/>
      <dgm:spPr/>
      <dgm:t>
        <a:bodyPr/>
        <a:lstStyle/>
        <a:p>
          <a:endParaRPr lang="en-US"/>
        </a:p>
      </dgm:t>
    </dgm:pt>
    <dgm:pt modelId="{C1A1BD3F-1351-42E3-ADD7-E70E455C50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CSS – consistent, modern look</a:t>
          </a:r>
        </a:p>
      </dgm:t>
    </dgm:pt>
    <dgm:pt modelId="{63609FB2-132C-4D6B-AC8F-7B5DBBE97160}" type="parTrans" cxnId="{FECD555E-A957-4D81-89AA-AE038554A9BC}">
      <dgm:prSet/>
      <dgm:spPr/>
      <dgm:t>
        <a:bodyPr/>
        <a:lstStyle/>
        <a:p>
          <a:endParaRPr lang="en-US"/>
        </a:p>
      </dgm:t>
    </dgm:pt>
    <dgm:pt modelId="{152F3BCE-BA4E-4CBA-94E1-F4F20AFB4B22}" type="sibTrans" cxnId="{FECD555E-A957-4D81-89AA-AE038554A9BC}">
      <dgm:prSet/>
      <dgm:spPr/>
      <dgm:t>
        <a:bodyPr/>
        <a:lstStyle/>
        <a:p>
          <a:endParaRPr lang="en-US"/>
        </a:p>
      </dgm:t>
    </dgm:pt>
    <dgm:pt modelId="{A46585A0-A1DA-4D77-A233-BC36AADB3F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Gradle – project build &amp; dependency mgmt</a:t>
          </a:r>
        </a:p>
      </dgm:t>
    </dgm:pt>
    <dgm:pt modelId="{82C1C44E-759F-4C3B-A83C-BB0AF9147D9E}" type="parTrans" cxnId="{F5887FD9-CCA3-40FA-AE75-FCD6D2C0D331}">
      <dgm:prSet/>
      <dgm:spPr/>
      <dgm:t>
        <a:bodyPr/>
        <a:lstStyle/>
        <a:p>
          <a:endParaRPr lang="en-US"/>
        </a:p>
      </dgm:t>
    </dgm:pt>
    <dgm:pt modelId="{FDC2F678-DF0C-48E3-9DA0-BC83D85955E6}" type="sibTrans" cxnId="{F5887FD9-CCA3-40FA-AE75-FCD6D2C0D331}">
      <dgm:prSet/>
      <dgm:spPr/>
      <dgm:t>
        <a:bodyPr/>
        <a:lstStyle/>
        <a:p>
          <a:endParaRPr lang="en-US"/>
        </a:p>
      </dgm:t>
    </dgm:pt>
    <dgm:pt modelId="{C4D59EB6-26A3-422C-9DD9-D411FA3F1455}" type="pres">
      <dgm:prSet presAssocID="{5D6EB9BA-CD7F-4FD8-BCE2-A5E36898782D}" presName="root" presStyleCnt="0">
        <dgm:presLayoutVars>
          <dgm:dir/>
          <dgm:resizeHandles val="exact"/>
        </dgm:presLayoutVars>
      </dgm:prSet>
      <dgm:spPr/>
    </dgm:pt>
    <dgm:pt modelId="{480FCEC4-D17D-4308-BCC4-CD14037C908F}" type="pres">
      <dgm:prSet presAssocID="{F58CB82C-43F7-4EA2-A076-D5164E30191E}" presName="compNode" presStyleCnt="0"/>
      <dgm:spPr/>
    </dgm:pt>
    <dgm:pt modelId="{AB81750F-2362-45B1-9605-FE803F4FAACA}" type="pres">
      <dgm:prSet presAssocID="{F58CB82C-43F7-4EA2-A076-D5164E3019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3D574AA-FB6D-47D8-B9C9-2EF52238D592}" type="pres">
      <dgm:prSet presAssocID="{F58CB82C-43F7-4EA2-A076-D5164E30191E}" presName="spaceRect" presStyleCnt="0"/>
      <dgm:spPr/>
    </dgm:pt>
    <dgm:pt modelId="{990F1D0F-14D9-4728-8F61-A3D7CA4DD968}" type="pres">
      <dgm:prSet presAssocID="{F58CB82C-43F7-4EA2-A076-D5164E30191E}" presName="textRect" presStyleLbl="revTx" presStyleIdx="0" presStyleCnt="4">
        <dgm:presLayoutVars>
          <dgm:chMax val="1"/>
          <dgm:chPref val="1"/>
        </dgm:presLayoutVars>
      </dgm:prSet>
      <dgm:spPr/>
    </dgm:pt>
    <dgm:pt modelId="{4C33C7F0-2184-4916-A2A1-62A65D697965}" type="pres">
      <dgm:prSet presAssocID="{AA5053BB-03B7-4BBA-A15E-68D3DD8753D6}" presName="sibTrans" presStyleCnt="0"/>
      <dgm:spPr/>
    </dgm:pt>
    <dgm:pt modelId="{8C77043E-5C30-4A33-B1EA-852106B97E3C}" type="pres">
      <dgm:prSet presAssocID="{EA64180F-B1AB-4B4E-AFC1-C39D5C5A5035}" presName="compNode" presStyleCnt="0"/>
      <dgm:spPr/>
    </dgm:pt>
    <dgm:pt modelId="{17BF3F44-06BB-4F3B-A11A-2EACB69657DD}" type="pres">
      <dgm:prSet presAssocID="{EA64180F-B1AB-4B4E-AFC1-C39D5C5A503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24BA683-EA5A-4801-BDE7-AD9594A51E30}" type="pres">
      <dgm:prSet presAssocID="{EA64180F-B1AB-4B4E-AFC1-C39D5C5A5035}" presName="spaceRect" presStyleCnt="0"/>
      <dgm:spPr/>
    </dgm:pt>
    <dgm:pt modelId="{69BB129D-597B-44C4-B242-959237EB3AD9}" type="pres">
      <dgm:prSet presAssocID="{EA64180F-B1AB-4B4E-AFC1-C39D5C5A5035}" presName="textRect" presStyleLbl="revTx" presStyleIdx="1" presStyleCnt="4">
        <dgm:presLayoutVars>
          <dgm:chMax val="1"/>
          <dgm:chPref val="1"/>
        </dgm:presLayoutVars>
      </dgm:prSet>
      <dgm:spPr/>
    </dgm:pt>
    <dgm:pt modelId="{94F99467-A856-46E5-A77F-1FF16EF97750}" type="pres">
      <dgm:prSet presAssocID="{95F212D7-D7F6-4395-A4A7-3089C01388BC}" presName="sibTrans" presStyleCnt="0"/>
      <dgm:spPr/>
    </dgm:pt>
    <dgm:pt modelId="{EE888B21-90CA-4369-9213-0984B412986C}" type="pres">
      <dgm:prSet presAssocID="{C1A1BD3F-1351-42E3-ADD7-E70E455C506D}" presName="compNode" presStyleCnt="0"/>
      <dgm:spPr/>
    </dgm:pt>
    <dgm:pt modelId="{21525200-CC00-454A-8483-41E75D81B28D}" type="pres">
      <dgm:prSet presAssocID="{C1A1BD3F-1351-42E3-ADD7-E70E455C50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54FCA54-1BBE-439A-8E54-A3D02504EBFC}" type="pres">
      <dgm:prSet presAssocID="{C1A1BD3F-1351-42E3-ADD7-E70E455C506D}" presName="spaceRect" presStyleCnt="0"/>
      <dgm:spPr/>
    </dgm:pt>
    <dgm:pt modelId="{9FD60FD2-1DD6-41EF-A1D7-B9ADE686347E}" type="pres">
      <dgm:prSet presAssocID="{C1A1BD3F-1351-42E3-ADD7-E70E455C506D}" presName="textRect" presStyleLbl="revTx" presStyleIdx="2" presStyleCnt="4">
        <dgm:presLayoutVars>
          <dgm:chMax val="1"/>
          <dgm:chPref val="1"/>
        </dgm:presLayoutVars>
      </dgm:prSet>
      <dgm:spPr/>
    </dgm:pt>
    <dgm:pt modelId="{17BF4A10-CFCF-44C2-99FF-BEA4B12921F3}" type="pres">
      <dgm:prSet presAssocID="{152F3BCE-BA4E-4CBA-94E1-F4F20AFB4B22}" presName="sibTrans" presStyleCnt="0"/>
      <dgm:spPr/>
    </dgm:pt>
    <dgm:pt modelId="{233B827E-5EA5-40E9-8CD6-EEB3BD93DB6C}" type="pres">
      <dgm:prSet presAssocID="{A46585A0-A1DA-4D77-A233-BC36AADB3FCD}" presName="compNode" presStyleCnt="0"/>
      <dgm:spPr/>
    </dgm:pt>
    <dgm:pt modelId="{692AB12B-E2E4-4B55-87B5-50CCC65D5BD4}" type="pres">
      <dgm:prSet presAssocID="{A46585A0-A1DA-4D77-A233-BC36AADB3FC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3228880-0529-4428-ABC7-B4598F24257F}" type="pres">
      <dgm:prSet presAssocID="{A46585A0-A1DA-4D77-A233-BC36AADB3FCD}" presName="spaceRect" presStyleCnt="0"/>
      <dgm:spPr/>
    </dgm:pt>
    <dgm:pt modelId="{25E086E2-348A-4C44-821C-8F5214226B8D}" type="pres">
      <dgm:prSet presAssocID="{A46585A0-A1DA-4D77-A233-BC36AADB3FC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ECD555E-A957-4D81-89AA-AE038554A9BC}" srcId="{5D6EB9BA-CD7F-4FD8-BCE2-A5E36898782D}" destId="{C1A1BD3F-1351-42E3-ADD7-E70E455C506D}" srcOrd="2" destOrd="0" parTransId="{63609FB2-132C-4D6B-AC8F-7B5DBBE97160}" sibTransId="{152F3BCE-BA4E-4CBA-94E1-F4F20AFB4B22}"/>
    <dgm:cxn modelId="{DC6FA056-B652-4DF7-B4AB-38D4158B7FAC}" type="presOf" srcId="{C1A1BD3F-1351-42E3-ADD7-E70E455C506D}" destId="{9FD60FD2-1DD6-41EF-A1D7-B9ADE686347E}" srcOrd="0" destOrd="0" presId="urn:microsoft.com/office/officeart/2018/2/layout/IconLabelList"/>
    <dgm:cxn modelId="{456A5558-B2F1-434D-A892-59FCB782337C}" type="presOf" srcId="{EA64180F-B1AB-4B4E-AFC1-C39D5C5A5035}" destId="{69BB129D-597B-44C4-B242-959237EB3AD9}" srcOrd="0" destOrd="0" presId="urn:microsoft.com/office/officeart/2018/2/layout/IconLabelList"/>
    <dgm:cxn modelId="{9AD0B695-84BB-40CF-8592-0A8F10F17254}" srcId="{5D6EB9BA-CD7F-4FD8-BCE2-A5E36898782D}" destId="{EA64180F-B1AB-4B4E-AFC1-C39D5C5A5035}" srcOrd="1" destOrd="0" parTransId="{FE75040B-097B-4844-B84C-28ED552EF3FF}" sibTransId="{95F212D7-D7F6-4395-A4A7-3089C01388BC}"/>
    <dgm:cxn modelId="{FA7C1E96-8855-4949-AA13-9E93C00E0C81}" type="presOf" srcId="{F58CB82C-43F7-4EA2-A076-D5164E30191E}" destId="{990F1D0F-14D9-4728-8F61-A3D7CA4DD968}" srcOrd="0" destOrd="0" presId="urn:microsoft.com/office/officeart/2018/2/layout/IconLabelList"/>
    <dgm:cxn modelId="{18D092D5-7CEA-4FAB-9E62-4627A8895047}" srcId="{5D6EB9BA-CD7F-4FD8-BCE2-A5E36898782D}" destId="{F58CB82C-43F7-4EA2-A076-D5164E30191E}" srcOrd="0" destOrd="0" parTransId="{FBF3A694-848D-42E5-8D5A-9FFD706EC12C}" sibTransId="{AA5053BB-03B7-4BBA-A15E-68D3DD8753D6}"/>
    <dgm:cxn modelId="{F5887FD9-CCA3-40FA-AE75-FCD6D2C0D331}" srcId="{5D6EB9BA-CD7F-4FD8-BCE2-A5E36898782D}" destId="{A46585A0-A1DA-4D77-A233-BC36AADB3FCD}" srcOrd="3" destOrd="0" parTransId="{82C1C44E-759F-4C3B-A83C-BB0AF9147D9E}" sibTransId="{FDC2F678-DF0C-48E3-9DA0-BC83D85955E6}"/>
    <dgm:cxn modelId="{134044E2-7DC7-4847-B6E9-EAB042C5706B}" type="presOf" srcId="{5D6EB9BA-CD7F-4FD8-BCE2-A5E36898782D}" destId="{C4D59EB6-26A3-422C-9DD9-D411FA3F1455}" srcOrd="0" destOrd="0" presId="urn:microsoft.com/office/officeart/2018/2/layout/IconLabelList"/>
    <dgm:cxn modelId="{38BC11E9-CD22-4501-86E1-CA5D1DBD5DC4}" type="presOf" srcId="{A46585A0-A1DA-4D77-A233-BC36AADB3FCD}" destId="{25E086E2-348A-4C44-821C-8F5214226B8D}" srcOrd="0" destOrd="0" presId="urn:microsoft.com/office/officeart/2018/2/layout/IconLabelList"/>
    <dgm:cxn modelId="{709CF430-FE1A-4663-8ABA-28A5DB46C7DA}" type="presParOf" srcId="{C4D59EB6-26A3-422C-9DD9-D411FA3F1455}" destId="{480FCEC4-D17D-4308-BCC4-CD14037C908F}" srcOrd="0" destOrd="0" presId="urn:microsoft.com/office/officeart/2018/2/layout/IconLabelList"/>
    <dgm:cxn modelId="{A9B9A028-3BD0-4708-8F37-F7689360444B}" type="presParOf" srcId="{480FCEC4-D17D-4308-BCC4-CD14037C908F}" destId="{AB81750F-2362-45B1-9605-FE803F4FAACA}" srcOrd="0" destOrd="0" presId="urn:microsoft.com/office/officeart/2018/2/layout/IconLabelList"/>
    <dgm:cxn modelId="{0E8C6F54-A813-46EE-BB36-9B385AE3D4C3}" type="presParOf" srcId="{480FCEC4-D17D-4308-BCC4-CD14037C908F}" destId="{53D574AA-FB6D-47D8-B9C9-2EF52238D592}" srcOrd="1" destOrd="0" presId="urn:microsoft.com/office/officeart/2018/2/layout/IconLabelList"/>
    <dgm:cxn modelId="{CA0C61E1-9B0B-47F6-91E4-EB9EDC07C1E8}" type="presParOf" srcId="{480FCEC4-D17D-4308-BCC4-CD14037C908F}" destId="{990F1D0F-14D9-4728-8F61-A3D7CA4DD968}" srcOrd="2" destOrd="0" presId="urn:microsoft.com/office/officeart/2018/2/layout/IconLabelList"/>
    <dgm:cxn modelId="{69D51636-131B-4475-85D7-A47306B735D8}" type="presParOf" srcId="{C4D59EB6-26A3-422C-9DD9-D411FA3F1455}" destId="{4C33C7F0-2184-4916-A2A1-62A65D697965}" srcOrd="1" destOrd="0" presId="urn:microsoft.com/office/officeart/2018/2/layout/IconLabelList"/>
    <dgm:cxn modelId="{AC24B86B-2E9E-4327-B300-9571090F390E}" type="presParOf" srcId="{C4D59EB6-26A3-422C-9DD9-D411FA3F1455}" destId="{8C77043E-5C30-4A33-B1EA-852106B97E3C}" srcOrd="2" destOrd="0" presId="urn:microsoft.com/office/officeart/2018/2/layout/IconLabelList"/>
    <dgm:cxn modelId="{24423A96-C805-4A0A-BCBB-271277B9D1D3}" type="presParOf" srcId="{8C77043E-5C30-4A33-B1EA-852106B97E3C}" destId="{17BF3F44-06BB-4F3B-A11A-2EACB69657DD}" srcOrd="0" destOrd="0" presId="urn:microsoft.com/office/officeart/2018/2/layout/IconLabelList"/>
    <dgm:cxn modelId="{A4A02AED-7140-4B1D-839D-CC86894249D7}" type="presParOf" srcId="{8C77043E-5C30-4A33-B1EA-852106B97E3C}" destId="{F24BA683-EA5A-4801-BDE7-AD9594A51E30}" srcOrd="1" destOrd="0" presId="urn:microsoft.com/office/officeart/2018/2/layout/IconLabelList"/>
    <dgm:cxn modelId="{BD6B6351-1DB3-4C90-A4DE-EDAE4A85B0AE}" type="presParOf" srcId="{8C77043E-5C30-4A33-B1EA-852106B97E3C}" destId="{69BB129D-597B-44C4-B242-959237EB3AD9}" srcOrd="2" destOrd="0" presId="urn:microsoft.com/office/officeart/2018/2/layout/IconLabelList"/>
    <dgm:cxn modelId="{B6A0A88A-AE6D-4152-9230-3B5B6FF93449}" type="presParOf" srcId="{C4D59EB6-26A3-422C-9DD9-D411FA3F1455}" destId="{94F99467-A856-46E5-A77F-1FF16EF97750}" srcOrd="3" destOrd="0" presId="urn:microsoft.com/office/officeart/2018/2/layout/IconLabelList"/>
    <dgm:cxn modelId="{92B1D6E3-564E-4377-A031-42D067058C97}" type="presParOf" srcId="{C4D59EB6-26A3-422C-9DD9-D411FA3F1455}" destId="{EE888B21-90CA-4369-9213-0984B412986C}" srcOrd="4" destOrd="0" presId="urn:microsoft.com/office/officeart/2018/2/layout/IconLabelList"/>
    <dgm:cxn modelId="{8062A4CD-5F91-4A03-AF7C-BC880879A030}" type="presParOf" srcId="{EE888B21-90CA-4369-9213-0984B412986C}" destId="{21525200-CC00-454A-8483-41E75D81B28D}" srcOrd="0" destOrd="0" presId="urn:microsoft.com/office/officeart/2018/2/layout/IconLabelList"/>
    <dgm:cxn modelId="{00C8A368-28B0-4A86-9756-84FA33F99866}" type="presParOf" srcId="{EE888B21-90CA-4369-9213-0984B412986C}" destId="{254FCA54-1BBE-439A-8E54-A3D02504EBFC}" srcOrd="1" destOrd="0" presId="urn:microsoft.com/office/officeart/2018/2/layout/IconLabelList"/>
    <dgm:cxn modelId="{5586D3E1-B468-49D6-9B38-41ADDA191738}" type="presParOf" srcId="{EE888B21-90CA-4369-9213-0984B412986C}" destId="{9FD60FD2-1DD6-41EF-A1D7-B9ADE686347E}" srcOrd="2" destOrd="0" presId="urn:microsoft.com/office/officeart/2018/2/layout/IconLabelList"/>
    <dgm:cxn modelId="{3CBDDD2F-AD6A-4468-AE20-07C0B619FF58}" type="presParOf" srcId="{C4D59EB6-26A3-422C-9DD9-D411FA3F1455}" destId="{17BF4A10-CFCF-44C2-99FF-BEA4B12921F3}" srcOrd="5" destOrd="0" presId="urn:microsoft.com/office/officeart/2018/2/layout/IconLabelList"/>
    <dgm:cxn modelId="{217599E1-B1AF-49A4-AA83-57E273BE3BAD}" type="presParOf" srcId="{C4D59EB6-26A3-422C-9DD9-D411FA3F1455}" destId="{233B827E-5EA5-40E9-8CD6-EEB3BD93DB6C}" srcOrd="6" destOrd="0" presId="urn:microsoft.com/office/officeart/2018/2/layout/IconLabelList"/>
    <dgm:cxn modelId="{379B92FD-C6B3-4592-9C42-4F7ECC8B253C}" type="presParOf" srcId="{233B827E-5EA5-40E9-8CD6-EEB3BD93DB6C}" destId="{692AB12B-E2E4-4B55-87B5-50CCC65D5BD4}" srcOrd="0" destOrd="0" presId="urn:microsoft.com/office/officeart/2018/2/layout/IconLabelList"/>
    <dgm:cxn modelId="{7A5B7138-40D6-4F3E-BFE3-2C6B82AB41C7}" type="presParOf" srcId="{233B827E-5EA5-40E9-8CD6-EEB3BD93DB6C}" destId="{73228880-0529-4428-ABC7-B4598F24257F}" srcOrd="1" destOrd="0" presId="urn:microsoft.com/office/officeart/2018/2/layout/IconLabelList"/>
    <dgm:cxn modelId="{DA16E468-92AC-4869-832C-BBC31C070081}" type="presParOf" srcId="{233B827E-5EA5-40E9-8CD6-EEB3BD93DB6C}" destId="{25E086E2-348A-4C44-821C-8F5214226B8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311146-83B8-4800-8F40-9ECAA5F838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3D22F2B-2326-4672-9BDA-40A6519333E1}">
      <dgm:prSet/>
      <dgm:spPr/>
      <dgm:t>
        <a:bodyPr/>
        <a:lstStyle/>
        <a:p>
          <a:r>
            <a:rPr lang="en-US"/>
            <a:t>User &amp; admin login system</a:t>
          </a:r>
        </a:p>
      </dgm:t>
    </dgm:pt>
    <dgm:pt modelId="{92D464DC-2213-4321-8640-4A2B45F31D09}" type="parTrans" cxnId="{793931C7-620C-4E92-BE81-320DDF9973F1}">
      <dgm:prSet/>
      <dgm:spPr/>
      <dgm:t>
        <a:bodyPr/>
        <a:lstStyle/>
        <a:p>
          <a:endParaRPr lang="en-US"/>
        </a:p>
      </dgm:t>
    </dgm:pt>
    <dgm:pt modelId="{175ACFF6-18AE-4972-91DD-216EDCA48897}" type="sibTrans" cxnId="{793931C7-620C-4E92-BE81-320DDF9973F1}">
      <dgm:prSet/>
      <dgm:spPr/>
      <dgm:t>
        <a:bodyPr/>
        <a:lstStyle/>
        <a:p>
          <a:endParaRPr lang="en-US"/>
        </a:p>
      </dgm:t>
    </dgm:pt>
    <dgm:pt modelId="{F80C49E5-EE00-413C-BF26-BC190109D304}">
      <dgm:prSet/>
      <dgm:spPr/>
      <dgm:t>
        <a:bodyPr/>
        <a:lstStyle/>
        <a:p>
          <a:r>
            <a:rPr lang="en-US"/>
            <a:t>Book return &amp; due date reminders</a:t>
          </a:r>
        </a:p>
      </dgm:t>
    </dgm:pt>
    <dgm:pt modelId="{E5DA6751-50C4-447F-A840-95FFA01F89BD}" type="parTrans" cxnId="{6640160E-6C26-4CF4-8586-B8FD8F35D9FE}">
      <dgm:prSet/>
      <dgm:spPr/>
      <dgm:t>
        <a:bodyPr/>
        <a:lstStyle/>
        <a:p>
          <a:endParaRPr lang="en-US"/>
        </a:p>
      </dgm:t>
    </dgm:pt>
    <dgm:pt modelId="{4B86DE50-6ADF-4BD3-B436-95FAD963AC62}" type="sibTrans" cxnId="{6640160E-6C26-4CF4-8586-B8FD8F35D9FE}">
      <dgm:prSet/>
      <dgm:spPr/>
      <dgm:t>
        <a:bodyPr/>
        <a:lstStyle/>
        <a:p>
          <a:endParaRPr lang="en-US"/>
        </a:p>
      </dgm:t>
    </dgm:pt>
    <dgm:pt modelId="{897D24E6-DEB7-475A-BCF2-C59D12A81406}">
      <dgm:prSet/>
      <dgm:spPr/>
      <dgm:t>
        <a:bodyPr/>
        <a:lstStyle/>
        <a:p>
          <a:r>
            <a:rPr lang="en-US"/>
            <a:t>Real‑time database sync</a:t>
          </a:r>
        </a:p>
      </dgm:t>
    </dgm:pt>
    <dgm:pt modelId="{4D80F5C9-6AA3-49D2-81DD-48349F73CD4E}" type="parTrans" cxnId="{0BC7342F-3183-423A-9D38-2F16CCFABAFD}">
      <dgm:prSet/>
      <dgm:spPr/>
      <dgm:t>
        <a:bodyPr/>
        <a:lstStyle/>
        <a:p>
          <a:endParaRPr lang="en-US"/>
        </a:p>
      </dgm:t>
    </dgm:pt>
    <dgm:pt modelId="{D7BE6F5C-1815-465A-A27C-E3C8FC5B6B55}" type="sibTrans" cxnId="{0BC7342F-3183-423A-9D38-2F16CCFABAFD}">
      <dgm:prSet/>
      <dgm:spPr/>
      <dgm:t>
        <a:bodyPr/>
        <a:lstStyle/>
        <a:p>
          <a:endParaRPr lang="en-US"/>
        </a:p>
      </dgm:t>
    </dgm:pt>
    <dgm:pt modelId="{893F38C1-FC54-431F-8238-41975DD3A895}">
      <dgm:prSet/>
      <dgm:spPr/>
      <dgm:t>
        <a:bodyPr/>
        <a:lstStyle/>
        <a:p>
          <a:r>
            <a:rPr lang="en-US"/>
            <a:t>Analytics dashboard for usage stats</a:t>
          </a:r>
        </a:p>
      </dgm:t>
    </dgm:pt>
    <dgm:pt modelId="{85DA2B8C-655D-4995-AB35-CA2124225383}" type="parTrans" cxnId="{8B4182BB-71A4-45CA-B2C0-9787694D6AF4}">
      <dgm:prSet/>
      <dgm:spPr/>
      <dgm:t>
        <a:bodyPr/>
        <a:lstStyle/>
        <a:p>
          <a:endParaRPr lang="en-US"/>
        </a:p>
      </dgm:t>
    </dgm:pt>
    <dgm:pt modelId="{F3EFAD4F-D7A5-48A9-9EEB-8CA522927CA2}" type="sibTrans" cxnId="{8B4182BB-71A4-45CA-B2C0-9787694D6AF4}">
      <dgm:prSet/>
      <dgm:spPr/>
      <dgm:t>
        <a:bodyPr/>
        <a:lstStyle/>
        <a:p>
          <a:endParaRPr lang="en-US"/>
        </a:p>
      </dgm:t>
    </dgm:pt>
    <dgm:pt modelId="{01F320F0-1B19-452E-A775-612AA17C2345}" type="pres">
      <dgm:prSet presAssocID="{D0311146-83B8-4800-8F40-9ECAA5F838B2}" presName="root" presStyleCnt="0">
        <dgm:presLayoutVars>
          <dgm:dir/>
          <dgm:resizeHandles val="exact"/>
        </dgm:presLayoutVars>
      </dgm:prSet>
      <dgm:spPr/>
    </dgm:pt>
    <dgm:pt modelId="{B5209A40-F241-4D67-929C-511386F6EC06}" type="pres">
      <dgm:prSet presAssocID="{03D22F2B-2326-4672-9BDA-40A6519333E1}" presName="compNode" presStyleCnt="0"/>
      <dgm:spPr/>
    </dgm:pt>
    <dgm:pt modelId="{D44F1DD0-2334-4486-9B80-00C01F9CF5DB}" type="pres">
      <dgm:prSet presAssocID="{03D22F2B-2326-4672-9BDA-40A6519333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8FDFE0E-A404-4020-9D98-5B450A823C22}" type="pres">
      <dgm:prSet presAssocID="{03D22F2B-2326-4672-9BDA-40A6519333E1}" presName="spaceRect" presStyleCnt="0"/>
      <dgm:spPr/>
    </dgm:pt>
    <dgm:pt modelId="{5370FF6D-7307-49FB-81ED-87AC30EAE0FA}" type="pres">
      <dgm:prSet presAssocID="{03D22F2B-2326-4672-9BDA-40A6519333E1}" presName="textRect" presStyleLbl="revTx" presStyleIdx="0" presStyleCnt="4">
        <dgm:presLayoutVars>
          <dgm:chMax val="1"/>
          <dgm:chPref val="1"/>
        </dgm:presLayoutVars>
      </dgm:prSet>
      <dgm:spPr/>
    </dgm:pt>
    <dgm:pt modelId="{786C8F35-A0B1-4934-93A4-D7C11EE5B83A}" type="pres">
      <dgm:prSet presAssocID="{175ACFF6-18AE-4972-91DD-216EDCA48897}" presName="sibTrans" presStyleCnt="0"/>
      <dgm:spPr/>
    </dgm:pt>
    <dgm:pt modelId="{99479777-9CB7-4F17-A887-43ECB3A91C7D}" type="pres">
      <dgm:prSet presAssocID="{F80C49E5-EE00-413C-BF26-BC190109D304}" presName="compNode" presStyleCnt="0"/>
      <dgm:spPr/>
    </dgm:pt>
    <dgm:pt modelId="{A9D6E2BB-95AD-4481-AF4B-4BC569D42BEE}" type="pres">
      <dgm:prSet presAssocID="{F80C49E5-EE00-413C-BF26-BC190109D30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68108ACB-4C1E-44A9-BFEA-022D8D2FFB88}" type="pres">
      <dgm:prSet presAssocID="{F80C49E5-EE00-413C-BF26-BC190109D304}" presName="spaceRect" presStyleCnt="0"/>
      <dgm:spPr/>
    </dgm:pt>
    <dgm:pt modelId="{BAF98541-B175-4A13-A993-060C23B3C02E}" type="pres">
      <dgm:prSet presAssocID="{F80C49E5-EE00-413C-BF26-BC190109D304}" presName="textRect" presStyleLbl="revTx" presStyleIdx="1" presStyleCnt="4">
        <dgm:presLayoutVars>
          <dgm:chMax val="1"/>
          <dgm:chPref val="1"/>
        </dgm:presLayoutVars>
      </dgm:prSet>
      <dgm:spPr/>
    </dgm:pt>
    <dgm:pt modelId="{53A8131E-42F6-4A19-A0E8-7E5D31E054E0}" type="pres">
      <dgm:prSet presAssocID="{4B86DE50-6ADF-4BD3-B436-95FAD963AC62}" presName="sibTrans" presStyleCnt="0"/>
      <dgm:spPr/>
    </dgm:pt>
    <dgm:pt modelId="{DD58CD92-9F55-49D6-B1A3-9BD93452EFC2}" type="pres">
      <dgm:prSet presAssocID="{897D24E6-DEB7-475A-BCF2-C59D12A81406}" presName="compNode" presStyleCnt="0"/>
      <dgm:spPr/>
    </dgm:pt>
    <dgm:pt modelId="{17A3F8E2-A013-4314-B77A-3ADC3EC95DF1}" type="pres">
      <dgm:prSet presAssocID="{897D24E6-DEB7-475A-BCF2-C59D12A8140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5011ACB-E779-4503-BF6C-D62CC9BC6CBE}" type="pres">
      <dgm:prSet presAssocID="{897D24E6-DEB7-475A-BCF2-C59D12A81406}" presName="spaceRect" presStyleCnt="0"/>
      <dgm:spPr/>
    </dgm:pt>
    <dgm:pt modelId="{E3D2CC99-3BEB-4890-99E4-B96DB7453CB7}" type="pres">
      <dgm:prSet presAssocID="{897D24E6-DEB7-475A-BCF2-C59D12A81406}" presName="textRect" presStyleLbl="revTx" presStyleIdx="2" presStyleCnt="4">
        <dgm:presLayoutVars>
          <dgm:chMax val="1"/>
          <dgm:chPref val="1"/>
        </dgm:presLayoutVars>
      </dgm:prSet>
      <dgm:spPr/>
    </dgm:pt>
    <dgm:pt modelId="{5CB2B2CF-67AE-451E-B532-50E439AE2994}" type="pres">
      <dgm:prSet presAssocID="{D7BE6F5C-1815-465A-A27C-E3C8FC5B6B55}" presName="sibTrans" presStyleCnt="0"/>
      <dgm:spPr/>
    </dgm:pt>
    <dgm:pt modelId="{EA7C6A01-175A-46D7-A7F0-716B9C1D6F10}" type="pres">
      <dgm:prSet presAssocID="{893F38C1-FC54-431F-8238-41975DD3A895}" presName="compNode" presStyleCnt="0"/>
      <dgm:spPr/>
    </dgm:pt>
    <dgm:pt modelId="{654AAF06-DC4E-41DD-ACFA-208E3D9516A6}" type="pres">
      <dgm:prSet presAssocID="{893F38C1-FC54-431F-8238-41975DD3A89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1C870E6-BEC5-4CFE-8E9D-4EC4A7748AAF}" type="pres">
      <dgm:prSet presAssocID="{893F38C1-FC54-431F-8238-41975DD3A895}" presName="spaceRect" presStyleCnt="0"/>
      <dgm:spPr/>
    </dgm:pt>
    <dgm:pt modelId="{5B21C49E-74E9-4755-8086-6E4EBE0D12D4}" type="pres">
      <dgm:prSet presAssocID="{893F38C1-FC54-431F-8238-41975DD3A89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640160E-6C26-4CF4-8586-B8FD8F35D9FE}" srcId="{D0311146-83B8-4800-8F40-9ECAA5F838B2}" destId="{F80C49E5-EE00-413C-BF26-BC190109D304}" srcOrd="1" destOrd="0" parTransId="{E5DA6751-50C4-447F-A840-95FFA01F89BD}" sibTransId="{4B86DE50-6ADF-4BD3-B436-95FAD963AC62}"/>
    <dgm:cxn modelId="{0BC7342F-3183-423A-9D38-2F16CCFABAFD}" srcId="{D0311146-83B8-4800-8F40-9ECAA5F838B2}" destId="{897D24E6-DEB7-475A-BCF2-C59D12A81406}" srcOrd="2" destOrd="0" parTransId="{4D80F5C9-6AA3-49D2-81DD-48349F73CD4E}" sibTransId="{D7BE6F5C-1815-465A-A27C-E3C8FC5B6B55}"/>
    <dgm:cxn modelId="{05A8D03B-E191-4DE5-8450-292649BF2E9A}" type="presOf" srcId="{D0311146-83B8-4800-8F40-9ECAA5F838B2}" destId="{01F320F0-1B19-452E-A775-612AA17C2345}" srcOrd="0" destOrd="0" presId="urn:microsoft.com/office/officeart/2018/2/layout/IconLabelList"/>
    <dgm:cxn modelId="{ACDF4C70-D640-4F2C-937E-0905F975808D}" type="presOf" srcId="{F80C49E5-EE00-413C-BF26-BC190109D304}" destId="{BAF98541-B175-4A13-A993-060C23B3C02E}" srcOrd="0" destOrd="0" presId="urn:microsoft.com/office/officeart/2018/2/layout/IconLabelList"/>
    <dgm:cxn modelId="{80B46792-4658-4307-ADA1-72E9E0A3F11E}" type="presOf" srcId="{03D22F2B-2326-4672-9BDA-40A6519333E1}" destId="{5370FF6D-7307-49FB-81ED-87AC30EAE0FA}" srcOrd="0" destOrd="0" presId="urn:microsoft.com/office/officeart/2018/2/layout/IconLabelList"/>
    <dgm:cxn modelId="{6C59CAAD-B68E-4483-BDDA-F091404AA5A3}" type="presOf" srcId="{893F38C1-FC54-431F-8238-41975DD3A895}" destId="{5B21C49E-74E9-4755-8086-6E4EBE0D12D4}" srcOrd="0" destOrd="0" presId="urn:microsoft.com/office/officeart/2018/2/layout/IconLabelList"/>
    <dgm:cxn modelId="{AEC1BCAE-8D64-40A0-B969-C2413669CCB3}" type="presOf" srcId="{897D24E6-DEB7-475A-BCF2-C59D12A81406}" destId="{E3D2CC99-3BEB-4890-99E4-B96DB7453CB7}" srcOrd="0" destOrd="0" presId="urn:microsoft.com/office/officeart/2018/2/layout/IconLabelList"/>
    <dgm:cxn modelId="{8B4182BB-71A4-45CA-B2C0-9787694D6AF4}" srcId="{D0311146-83B8-4800-8F40-9ECAA5F838B2}" destId="{893F38C1-FC54-431F-8238-41975DD3A895}" srcOrd="3" destOrd="0" parTransId="{85DA2B8C-655D-4995-AB35-CA2124225383}" sibTransId="{F3EFAD4F-D7A5-48A9-9EEB-8CA522927CA2}"/>
    <dgm:cxn modelId="{793931C7-620C-4E92-BE81-320DDF9973F1}" srcId="{D0311146-83B8-4800-8F40-9ECAA5F838B2}" destId="{03D22F2B-2326-4672-9BDA-40A6519333E1}" srcOrd="0" destOrd="0" parTransId="{92D464DC-2213-4321-8640-4A2B45F31D09}" sibTransId="{175ACFF6-18AE-4972-91DD-216EDCA48897}"/>
    <dgm:cxn modelId="{809092AD-A04B-45C9-8CFD-EF6E0AF0EC94}" type="presParOf" srcId="{01F320F0-1B19-452E-A775-612AA17C2345}" destId="{B5209A40-F241-4D67-929C-511386F6EC06}" srcOrd="0" destOrd="0" presId="urn:microsoft.com/office/officeart/2018/2/layout/IconLabelList"/>
    <dgm:cxn modelId="{8757CF33-65AD-417A-ACEA-1DF001A4BE69}" type="presParOf" srcId="{B5209A40-F241-4D67-929C-511386F6EC06}" destId="{D44F1DD0-2334-4486-9B80-00C01F9CF5DB}" srcOrd="0" destOrd="0" presId="urn:microsoft.com/office/officeart/2018/2/layout/IconLabelList"/>
    <dgm:cxn modelId="{E564140F-EBB4-4E8C-8F50-BEFD2A58BFDD}" type="presParOf" srcId="{B5209A40-F241-4D67-929C-511386F6EC06}" destId="{08FDFE0E-A404-4020-9D98-5B450A823C22}" srcOrd="1" destOrd="0" presId="urn:microsoft.com/office/officeart/2018/2/layout/IconLabelList"/>
    <dgm:cxn modelId="{782CA9AC-87F6-4033-9245-C3E78435BDC2}" type="presParOf" srcId="{B5209A40-F241-4D67-929C-511386F6EC06}" destId="{5370FF6D-7307-49FB-81ED-87AC30EAE0FA}" srcOrd="2" destOrd="0" presId="urn:microsoft.com/office/officeart/2018/2/layout/IconLabelList"/>
    <dgm:cxn modelId="{A4194A0C-CBEA-48B8-B00F-90E6ACA69320}" type="presParOf" srcId="{01F320F0-1B19-452E-A775-612AA17C2345}" destId="{786C8F35-A0B1-4934-93A4-D7C11EE5B83A}" srcOrd="1" destOrd="0" presId="urn:microsoft.com/office/officeart/2018/2/layout/IconLabelList"/>
    <dgm:cxn modelId="{81AB2013-38CA-4E64-8596-D5E3ABCFB5F4}" type="presParOf" srcId="{01F320F0-1B19-452E-A775-612AA17C2345}" destId="{99479777-9CB7-4F17-A887-43ECB3A91C7D}" srcOrd="2" destOrd="0" presId="urn:microsoft.com/office/officeart/2018/2/layout/IconLabelList"/>
    <dgm:cxn modelId="{DA70C992-08BF-4E72-8796-C356898D57F5}" type="presParOf" srcId="{99479777-9CB7-4F17-A887-43ECB3A91C7D}" destId="{A9D6E2BB-95AD-4481-AF4B-4BC569D42BEE}" srcOrd="0" destOrd="0" presId="urn:microsoft.com/office/officeart/2018/2/layout/IconLabelList"/>
    <dgm:cxn modelId="{CB4AF414-3F8A-4B26-9FE8-E21D941850DB}" type="presParOf" srcId="{99479777-9CB7-4F17-A887-43ECB3A91C7D}" destId="{68108ACB-4C1E-44A9-BFEA-022D8D2FFB88}" srcOrd="1" destOrd="0" presId="urn:microsoft.com/office/officeart/2018/2/layout/IconLabelList"/>
    <dgm:cxn modelId="{8C1DD122-0F71-46E7-8BB0-65C83EA96D3B}" type="presParOf" srcId="{99479777-9CB7-4F17-A887-43ECB3A91C7D}" destId="{BAF98541-B175-4A13-A993-060C23B3C02E}" srcOrd="2" destOrd="0" presId="urn:microsoft.com/office/officeart/2018/2/layout/IconLabelList"/>
    <dgm:cxn modelId="{FC88AD95-6C6E-4CF9-A073-20EEC06018F3}" type="presParOf" srcId="{01F320F0-1B19-452E-A775-612AA17C2345}" destId="{53A8131E-42F6-4A19-A0E8-7E5D31E054E0}" srcOrd="3" destOrd="0" presId="urn:microsoft.com/office/officeart/2018/2/layout/IconLabelList"/>
    <dgm:cxn modelId="{364A6F14-DBAB-4E00-921F-1CF207DB4051}" type="presParOf" srcId="{01F320F0-1B19-452E-A775-612AA17C2345}" destId="{DD58CD92-9F55-49D6-B1A3-9BD93452EFC2}" srcOrd="4" destOrd="0" presId="urn:microsoft.com/office/officeart/2018/2/layout/IconLabelList"/>
    <dgm:cxn modelId="{A2560763-636E-49BB-93D7-045C095DF777}" type="presParOf" srcId="{DD58CD92-9F55-49D6-B1A3-9BD93452EFC2}" destId="{17A3F8E2-A013-4314-B77A-3ADC3EC95DF1}" srcOrd="0" destOrd="0" presId="urn:microsoft.com/office/officeart/2018/2/layout/IconLabelList"/>
    <dgm:cxn modelId="{897EF7A3-42ED-4381-8062-BCDB9A1F73FD}" type="presParOf" srcId="{DD58CD92-9F55-49D6-B1A3-9BD93452EFC2}" destId="{85011ACB-E779-4503-BF6C-D62CC9BC6CBE}" srcOrd="1" destOrd="0" presId="urn:microsoft.com/office/officeart/2018/2/layout/IconLabelList"/>
    <dgm:cxn modelId="{33B46050-2CC1-402E-8A25-8DAB1FE77971}" type="presParOf" srcId="{DD58CD92-9F55-49D6-B1A3-9BD93452EFC2}" destId="{E3D2CC99-3BEB-4890-99E4-B96DB7453CB7}" srcOrd="2" destOrd="0" presId="urn:microsoft.com/office/officeart/2018/2/layout/IconLabelList"/>
    <dgm:cxn modelId="{FE1D749B-8755-4048-85CD-850DA7D39268}" type="presParOf" srcId="{01F320F0-1B19-452E-A775-612AA17C2345}" destId="{5CB2B2CF-67AE-451E-B532-50E439AE2994}" srcOrd="5" destOrd="0" presId="urn:microsoft.com/office/officeart/2018/2/layout/IconLabelList"/>
    <dgm:cxn modelId="{FB7FF4BC-23B5-4DBF-A610-1F24EBA613FA}" type="presParOf" srcId="{01F320F0-1B19-452E-A775-612AA17C2345}" destId="{EA7C6A01-175A-46D7-A7F0-716B9C1D6F10}" srcOrd="6" destOrd="0" presId="urn:microsoft.com/office/officeart/2018/2/layout/IconLabelList"/>
    <dgm:cxn modelId="{C406B069-5F00-44A3-87F7-FBD8F65230FA}" type="presParOf" srcId="{EA7C6A01-175A-46D7-A7F0-716B9C1D6F10}" destId="{654AAF06-DC4E-41DD-ACFA-208E3D9516A6}" srcOrd="0" destOrd="0" presId="urn:microsoft.com/office/officeart/2018/2/layout/IconLabelList"/>
    <dgm:cxn modelId="{D5ED570C-EAC3-4BDF-9AAA-2E964A645D71}" type="presParOf" srcId="{EA7C6A01-175A-46D7-A7F0-716B9C1D6F10}" destId="{A1C870E6-BEC5-4CFE-8E9D-4EC4A7748AAF}" srcOrd="1" destOrd="0" presId="urn:microsoft.com/office/officeart/2018/2/layout/IconLabelList"/>
    <dgm:cxn modelId="{A22CD0A5-077E-41EF-98D5-EB3441C07D30}" type="presParOf" srcId="{EA7C6A01-175A-46D7-A7F0-716B9C1D6F10}" destId="{5B21C49E-74E9-4755-8086-6E4EBE0D12D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F0937A-260C-4D0E-9A0E-EE173BCDB976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B3E9A-7201-411C-94E8-66B7A3BF3B95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DC9A2-EDD0-4D58-8D12-C30C573D37E8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Goal: Simple &amp; user‑friendly library system</a:t>
          </a:r>
        </a:p>
      </dsp:txBody>
      <dsp:txXfrm>
        <a:off x="1339618" y="2288"/>
        <a:ext cx="3433549" cy="1159843"/>
      </dsp:txXfrm>
    </dsp:sp>
    <dsp:sp modelId="{A2B7406E-2B95-46B1-991B-71A7C66728CC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20D8C-FBE2-4E39-A2D4-A6123E55E14D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A8E8C-FC40-417A-9276-000ACC170A3F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Users search &amp; borrow books</a:t>
          </a:r>
        </a:p>
      </dsp:txBody>
      <dsp:txXfrm>
        <a:off x="1339618" y="1452092"/>
        <a:ext cx="3433549" cy="1159843"/>
      </dsp:txXfrm>
    </dsp:sp>
    <dsp:sp modelId="{A7B6E3FD-A7B9-4962-B6EC-2B61D0C31259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98EBD-9FF1-404B-B20A-4387F00EB7A0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8D1A9-6305-4155-B82C-5ACD60EE740C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Admins track borrowed books</a:t>
          </a:r>
        </a:p>
      </dsp:txBody>
      <dsp:txXfrm>
        <a:off x="1339618" y="2901896"/>
        <a:ext cx="3433549" cy="1159843"/>
      </dsp:txXfrm>
    </dsp:sp>
    <dsp:sp modelId="{9A171D15-2ACD-4D22-80AD-D387DFADE754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A7382-FA83-4CC5-A485-D4A27042954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A1FE45-4716-4F54-8939-121C969D443E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 stored in library.txt (plain‑text storage)</a:t>
          </a:r>
        </a:p>
      </dsp:txBody>
      <dsp:txXfrm>
        <a:off x="1339618" y="4351700"/>
        <a:ext cx="3433549" cy="11598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35766B-4D21-469A-8408-20CCAED085BC}">
      <dsp:nvSpPr>
        <dsp:cNvPr id="0" name=""/>
        <dsp:cNvSpPr/>
      </dsp:nvSpPr>
      <dsp:spPr>
        <a:xfrm>
          <a:off x="341781" y="1130473"/>
          <a:ext cx="1062615" cy="106261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A968E1-A22B-4A6E-BB4A-B869F8DE630C}">
      <dsp:nvSpPr>
        <dsp:cNvPr id="0" name=""/>
        <dsp:cNvSpPr/>
      </dsp:nvSpPr>
      <dsp:spPr>
        <a:xfrm>
          <a:off x="56824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75ED03-0CD4-40ED-A437-54F4C15DF697}">
      <dsp:nvSpPr>
        <dsp:cNvPr id="0" name=""/>
        <dsp:cNvSpPr/>
      </dsp:nvSpPr>
      <dsp:spPr>
        <a:xfrm>
          <a:off x="2092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Java GUI (Swing / JavaFX)</a:t>
          </a:r>
        </a:p>
      </dsp:txBody>
      <dsp:txXfrm>
        <a:off x="2092" y="2524067"/>
        <a:ext cx="1741992" cy="696796"/>
      </dsp:txXfrm>
    </dsp:sp>
    <dsp:sp modelId="{A2BC6A89-85A8-41A3-BB5E-5F7601B16615}">
      <dsp:nvSpPr>
        <dsp:cNvPr id="0" name=""/>
        <dsp:cNvSpPr/>
      </dsp:nvSpPr>
      <dsp:spPr>
        <a:xfrm>
          <a:off x="2388621" y="1130473"/>
          <a:ext cx="1062615" cy="106261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200DA0-B8C5-4E60-801F-A838B7C5B62A}">
      <dsp:nvSpPr>
        <dsp:cNvPr id="0" name=""/>
        <dsp:cNvSpPr/>
      </dsp:nvSpPr>
      <dsp:spPr>
        <a:xfrm>
          <a:off x="2615080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5DE2D8-E392-41F8-8EC4-55C95244741A}">
      <dsp:nvSpPr>
        <dsp:cNvPr id="0" name=""/>
        <dsp:cNvSpPr/>
      </dsp:nvSpPr>
      <dsp:spPr>
        <a:xfrm>
          <a:off x="2048933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Gradle for build &amp; dependencies</a:t>
          </a:r>
        </a:p>
      </dsp:txBody>
      <dsp:txXfrm>
        <a:off x="2048933" y="2524067"/>
        <a:ext cx="1741992" cy="696796"/>
      </dsp:txXfrm>
    </dsp:sp>
    <dsp:sp modelId="{FEBB39A8-51CE-4CE0-A9B7-44B7EB5F581A}">
      <dsp:nvSpPr>
        <dsp:cNvPr id="0" name=""/>
        <dsp:cNvSpPr/>
      </dsp:nvSpPr>
      <dsp:spPr>
        <a:xfrm>
          <a:off x="4435462" y="1130473"/>
          <a:ext cx="1062615" cy="106261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A98AFC-BBF3-49D8-8DA3-B907C5D69103}">
      <dsp:nvSpPr>
        <dsp:cNvPr id="0" name=""/>
        <dsp:cNvSpPr/>
      </dsp:nvSpPr>
      <dsp:spPr>
        <a:xfrm>
          <a:off x="4661921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9101D5-BD58-4D58-8B78-EC7CD06947C0}">
      <dsp:nvSpPr>
        <dsp:cNvPr id="0" name=""/>
        <dsp:cNvSpPr/>
      </dsp:nvSpPr>
      <dsp:spPr>
        <a:xfrm>
          <a:off x="4095774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CSS for modern styling</a:t>
          </a:r>
        </a:p>
      </dsp:txBody>
      <dsp:txXfrm>
        <a:off x="4095774" y="2524067"/>
        <a:ext cx="1741992" cy="696796"/>
      </dsp:txXfrm>
    </dsp:sp>
    <dsp:sp modelId="{74DBE930-D3A9-4154-893A-1FF051B0952C}">
      <dsp:nvSpPr>
        <dsp:cNvPr id="0" name=""/>
        <dsp:cNvSpPr/>
      </dsp:nvSpPr>
      <dsp:spPr>
        <a:xfrm>
          <a:off x="6482303" y="1130473"/>
          <a:ext cx="1062615" cy="106261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AC7F4-1434-4599-AA7C-E84D5EC3FE0C}">
      <dsp:nvSpPr>
        <dsp:cNvPr id="0" name=""/>
        <dsp:cNvSpPr/>
      </dsp:nvSpPr>
      <dsp:spPr>
        <a:xfrm>
          <a:off x="6708762" y="1356932"/>
          <a:ext cx="609697" cy="6096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58EAA-41FA-4250-ADDE-D27EBDE8B4E1}">
      <dsp:nvSpPr>
        <dsp:cNvPr id="0" name=""/>
        <dsp:cNvSpPr/>
      </dsp:nvSpPr>
      <dsp:spPr>
        <a:xfrm>
          <a:off x="6142615" y="2524067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Storage: library.txt (flat file)</a:t>
          </a:r>
        </a:p>
      </dsp:txBody>
      <dsp:txXfrm>
        <a:off x="6142615" y="2524067"/>
        <a:ext cx="1741992" cy="6967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1750F-2362-45B1-9605-FE803F4FAACA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F1D0F-14D9-4728-8F61-A3D7CA4DD968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 GUI Layer – user/admin interface</a:t>
          </a:r>
        </a:p>
      </dsp:txBody>
      <dsp:txXfrm>
        <a:off x="42299" y="2443760"/>
        <a:ext cx="1800000" cy="720000"/>
      </dsp:txXfrm>
    </dsp:sp>
    <dsp:sp modelId="{17BF3F44-06BB-4F3B-A11A-2EACB69657DD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B129D-597B-44C4-B242-959237EB3AD9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Backend logic – book search, borrow, tracking</a:t>
          </a:r>
        </a:p>
      </dsp:txBody>
      <dsp:txXfrm>
        <a:off x="2157300" y="2443760"/>
        <a:ext cx="1800000" cy="720000"/>
      </dsp:txXfrm>
    </dsp:sp>
    <dsp:sp modelId="{21525200-CC00-454A-8483-41E75D81B28D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60FD2-1DD6-41EF-A1D7-B9ADE686347E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CSS – consistent, modern look</a:t>
          </a:r>
        </a:p>
      </dsp:txBody>
      <dsp:txXfrm>
        <a:off x="4272300" y="2443760"/>
        <a:ext cx="1800000" cy="720000"/>
      </dsp:txXfrm>
    </dsp:sp>
    <dsp:sp modelId="{692AB12B-E2E4-4B55-87B5-50CCC65D5BD4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086E2-348A-4C44-821C-8F5214226B8D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Gradle – project build &amp; dependency mgmt</a:t>
          </a:r>
        </a:p>
      </dsp:txBody>
      <dsp:txXfrm>
        <a:off x="6387300" y="2443760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F1DD0-2334-4486-9B80-00C01F9CF5DB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0FF6D-7307-49FB-81ED-87AC30EAE0FA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User &amp; admin login system</a:t>
          </a:r>
        </a:p>
      </dsp:txBody>
      <dsp:txXfrm>
        <a:off x="2092" y="2349886"/>
        <a:ext cx="1741992" cy="696796"/>
      </dsp:txXfrm>
    </dsp:sp>
    <dsp:sp modelId="{A9D6E2BB-95AD-4481-AF4B-4BC569D42BEE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98541-B175-4A13-A993-060C23B3C02E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Book return &amp; due date reminders</a:t>
          </a:r>
        </a:p>
      </dsp:txBody>
      <dsp:txXfrm>
        <a:off x="2048933" y="2349886"/>
        <a:ext cx="1741992" cy="696796"/>
      </dsp:txXfrm>
    </dsp:sp>
    <dsp:sp modelId="{17A3F8E2-A013-4314-B77A-3ADC3EC95DF1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2CC99-3BEB-4890-99E4-B96DB7453CB7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Real‑time database sync</a:t>
          </a:r>
        </a:p>
      </dsp:txBody>
      <dsp:txXfrm>
        <a:off x="4095774" y="2349886"/>
        <a:ext cx="1741992" cy="696796"/>
      </dsp:txXfrm>
    </dsp:sp>
    <dsp:sp modelId="{654AAF06-DC4E-41DD-ACFA-208E3D9516A6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1C49E-74E9-4755-8086-6E4EBE0D12D4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Analytics dashboard for usage stats</a:t>
          </a:r>
        </a:p>
      </dsp:txBody>
      <dsp:txXfrm>
        <a:off x="6142615" y="2349886"/>
        <a:ext cx="1741992" cy="696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63C1F321-BB96-4700-B3CE-1A615606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8" y="0"/>
            <a:ext cx="914171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A1AD64-F15F-417D-956C-B2C211FC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88" y="0"/>
            <a:ext cx="4548176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5F3C79B0-E0DE-407E-B550-3FDEB67B0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Color">
              <a:extLst>
                <a:ext uri="{FF2B5EF4-FFF2-40B4-BE49-F238E27FC236}">
                  <a16:creationId xmlns:a16="http://schemas.microsoft.com/office/drawing/2014/main" id="{A1A2DFA8-F321-4204-9B31-A3713BC65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3" y="0"/>
            <a:ext cx="9141717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281" y="841664"/>
            <a:ext cx="3655995" cy="5156800"/>
          </a:xfrm>
        </p:spPr>
        <p:txBody>
          <a:bodyPr anchor="ctr">
            <a:normAutofit/>
          </a:bodyPr>
          <a:lstStyle/>
          <a:p>
            <a:pPr algn="l"/>
            <a:r>
              <a:rPr lang="en-US" sz="4200">
                <a:solidFill>
                  <a:schemeClr val="bg1"/>
                </a:solidFill>
              </a:rPr>
              <a:t>Book Cradle – Smart Library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1015" y="841664"/>
            <a:ext cx="3650704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ZA">
                <a:solidFill>
                  <a:schemeClr val="tx2"/>
                </a:solidFill>
              </a:rPr>
              <a:t>Borrow • Search • Admin Dashboard</a:t>
            </a:r>
          </a:p>
          <a:p>
            <a:pPr algn="l"/>
            <a:endParaRPr lang="en-ZA">
              <a:solidFill>
                <a:schemeClr val="tx2"/>
              </a:solidFill>
            </a:endParaRPr>
          </a:p>
          <a:p>
            <a:pPr algn="l"/>
            <a:r>
              <a:rPr lang="en-ZA">
                <a:solidFill>
                  <a:schemeClr val="tx2"/>
                </a:solidFill>
              </a:rPr>
              <a:t>Team: Ntombizikhona Qandashe, Indiphe Nondlanzi, Emmanual Januarie, Banzi Dube</a:t>
            </a:r>
            <a:endParaRPr lang="en-ZA">
              <a:solidFill>
                <a:schemeClr val="tx2"/>
              </a:solidFill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Future Improvements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1657C2-81B6-E9B4-0930-8620D46A7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358409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ZA" sz="2800"/>
              <a:t>Conclusion</a:t>
            </a: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BB49D1D5-6FED-70D4-6D03-48E01073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67" r="14282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endParaRPr lang="en-US" sz="1700"/>
          </a:p>
          <a:p>
            <a:r>
              <a:rPr lang="en-US" sz="1700"/>
              <a:t>Functional library application delivered</a:t>
            </a:r>
          </a:p>
          <a:p>
            <a:r>
              <a:rPr lang="en-US" sz="1700"/>
              <a:t>Modern UI with Java &amp; CSS</a:t>
            </a:r>
          </a:p>
          <a:p>
            <a:r>
              <a:rPr lang="en-US" sz="1700"/>
              <a:t>Scalable foundation for future features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ZA" sz="3500"/>
              <a:t>Q &amp;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Thank you for listening!</a:t>
            </a:r>
          </a:p>
          <a:p>
            <a:r>
              <a:rPr lang="en-US" sz="1700"/>
              <a:t>Questions?</a:t>
            </a:r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6DB41815-F721-1922-1CC8-E7D80AFC3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927" r="35311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ZA" sz="3500"/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CD2389-28F4-BAAE-78B7-47095F0F60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09179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ZA">
                <a:solidFill>
                  <a:srgbClr val="FFFFFF"/>
                </a:solidFill>
              </a:rPr>
              <a:t>Tech Stack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AE2BF0-FEBD-B375-686E-71F95F7BC9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533285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ZA" sz="3500"/>
              <a:t>User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🔍 Search for books</a:t>
            </a:r>
          </a:p>
          <a:p>
            <a:r>
              <a:rPr lang="en-US" sz="1700"/>
              <a:t>📚 View available titles</a:t>
            </a:r>
          </a:p>
          <a:p>
            <a:r>
              <a:rPr lang="en-US" sz="1700"/>
              <a:t>📥 Borrow books</a:t>
            </a:r>
          </a:p>
          <a:p>
            <a:r>
              <a:rPr lang="en-US" sz="1700"/>
              <a:t>🧾 View personal borrow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7F203-9AA8-9425-6EF9-F1976F93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51" r="33507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ZA" sz="3500"/>
              <a:t>Admin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👁️ View all borrowed books</a:t>
            </a:r>
          </a:p>
          <a:p>
            <a:r>
              <a:rPr lang="en-US" sz="1700"/>
              <a:t>📋 Track borrower details</a:t>
            </a:r>
          </a:p>
          <a:p>
            <a:r>
              <a:rPr lang="en-US" sz="1700"/>
              <a:t>📊 Monitor inventory levels</a:t>
            </a:r>
          </a:p>
        </p:txBody>
      </p:sp>
      <p:pic>
        <p:nvPicPr>
          <p:cNvPr id="5" name="Picture 4" descr="A top view of books with different cover colors">
            <a:extLst>
              <a:ext uri="{FF2B5EF4-FFF2-40B4-BE49-F238E27FC236}">
                <a16:creationId xmlns:a16="http://schemas.microsoft.com/office/drawing/2014/main" id="{FA24BC06-CAF6-CB62-96C8-3B8412A84F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25" r="25132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11D5032-75D6-DE88-2457-66EA0CC1654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ZA" sz="3500"/>
              <a:t>Testing</a:t>
            </a:r>
          </a:p>
        </p:txBody>
      </p:sp>
      <p:pic>
        <p:nvPicPr>
          <p:cNvPr id="15" name="Picture 14" descr="Colorful adhesive taps and pen on open notebook">
            <a:extLst>
              <a:ext uri="{FF2B5EF4-FFF2-40B4-BE49-F238E27FC236}">
                <a16:creationId xmlns:a16="http://schemas.microsoft.com/office/drawing/2014/main" id="{D7FBC099-5E5E-C5F4-9CC3-C5C2B022DE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22" r="54678" b="-2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r>
              <a:rPr lang="en-US" sz="1700"/>
              <a:t>Manual feature testing</a:t>
            </a:r>
          </a:p>
          <a:p>
            <a:r>
              <a:rPr lang="en-US" sz="1700"/>
              <a:t>Edge cases – no books left, invalid input</a:t>
            </a:r>
          </a:p>
          <a:p>
            <a:r>
              <a:rPr lang="en-US" sz="1700"/>
              <a:t>System stability &amp; performance checks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20F70-B5BB-EEF7-A80F-76A40E4AC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57" y="2960716"/>
            <a:ext cx="3027251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2984992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91886"/>
            <a:ext cx="4507025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583729CD-94A2-0530-3CC3-DA41C6683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41869" y="771775"/>
            <a:ext cx="4152000" cy="525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018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9983" y="741391"/>
            <a:ext cx="2526926" cy="1616203"/>
          </a:xfrm>
        </p:spPr>
        <p:txBody>
          <a:bodyPr anchor="b">
            <a:normAutofit/>
          </a:bodyPr>
          <a:lstStyle/>
          <a:p>
            <a:r>
              <a:rPr lang="en-ZA" sz="2800"/>
              <a:t>Challenges &amp; Solutions</a:t>
            </a:r>
          </a:p>
        </p:txBody>
      </p:sp>
      <p:pic>
        <p:nvPicPr>
          <p:cNvPr id="5" name="Picture 4" descr="A person reaching for a paper on a table full of paper and sticky notes">
            <a:extLst>
              <a:ext uri="{FF2B5EF4-FFF2-40B4-BE49-F238E27FC236}">
                <a16:creationId xmlns:a16="http://schemas.microsoft.com/office/drawing/2014/main" id="{AA7DC5FD-F941-0A7C-89CF-816A8E6844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529" r="23522" b="-1"/>
          <a:stretch>
            <a:fillRect/>
          </a:stretch>
        </p:blipFill>
        <p:spPr>
          <a:xfrm>
            <a:off x="20" y="10"/>
            <a:ext cx="5542677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955894" y="3271199"/>
            <a:ext cx="1630908" cy="5542697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2296081" y="2296080"/>
            <a:ext cx="6854280" cy="226211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346242" y="4425055"/>
            <a:ext cx="2196454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59983" y="2533476"/>
            <a:ext cx="2526926" cy="3447832"/>
          </a:xfrm>
        </p:spPr>
        <p:txBody>
          <a:bodyPr anchor="t">
            <a:normAutofit/>
          </a:bodyPr>
          <a:lstStyle/>
          <a:p>
            <a:endParaRPr lang="en-ZA" sz="1700"/>
          </a:p>
          <a:p>
            <a:r>
              <a:rPr lang="en-ZA" sz="1700"/>
              <a:t>Designing modern GUI → Used CSS &amp; layouts</a:t>
            </a:r>
          </a:p>
          <a:p>
            <a:r>
              <a:rPr lang="en-ZA" sz="1700"/>
              <a:t>Data persistence → Implemented flat‑file storage</a:t>
            </a:r>
          </a:p>
          <a:p>
            <a:r>
              <a:rPr lang="en-ZA" sz="1700"/>
              <a:t>Syncing UI updates → Employed event listeners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3a30b6-a339-462f-9522-26af0e380a97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FDCADEBA1B514BA5A9AB0350EB194C" ma:contentTypeVersion="10" ma:contentTypeDescription="Create a new document." ma:contentTypeScope="" ma:versionID="194d2841e9e8f3190bab92b12c0f79d9">
  <xsd:schema xmlns:xsd="http://www.w3.org/2001/XMLSchema" xmlns:xs="http://www.w3.org/2001/XMLSchema" xmlns:p="http://schemas.microsoft.com/office/2006/metadata/properties" xmlns:ns2="743a30b6-a339-462f-9522-26af0e380a97" targetNamespace="http://schemas.microsoft.com/office/2006/metadata/properties" ma:root="true" ma:fieldsID="1714772548ac7f083c0852d73f5b90d7" ns2:_="">
    <xsd:import namespace="743a30b6-a339-462f-9522-26af0e380a9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3a30b6-a339-462f-9522-26af0e380a9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366b7f75-f62d-4b7a-b8a1-4b1a340ee1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1F41690-144D-436C-AC01-8BFCA39B9AEE}">
  <ds:schemaRefs>
    <ds:schemaRef ds:uri="http://schemas.microsoft.com/office/2006/metadata/properties"/>
    <ds:schemaRef ds:uri="http://schemas.microsoft.com/office/infopath/2007/PartnerControls"/>
    <ds:schemaRef ds:uri="743a30b6-a339-462f-9522-26af0e380a97"/>
  </ds:schemaRefs>
</ds:datastoreItem>
</file>

<file path=customXml/itemProps2.xml><?xml version="1.0" encoding="utf-8"?>
<ds:datastoreItem xmlns:ds="http://schemas.openxmlformats.org/officeDocument/2006/customXml" ds:itemID="{1010C58E-892E-46F9-84AC-9C48A9ADC6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76AC23-4344-48B5-962C-B0C5219F32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3a30b6-a339-462f-9522-26af0e380a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242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Book Cradle – Smart Library App</vt:lpstr>
      <vt:lpstr>Introduction</vt:lpstr>
      <vt:lpstr>Tech Stack</vt:lpstr>
      <vt:lpstr>User Features</vt:lpstr>
      <vt:lpstr>Admin Features</vt:lpstr>
      <vt:lpstr>Architecture Overview</vt:lpstr>
      <vt:lpstr>Testing</vt:lpstr>
      <vt:lpstr>DEMO</vt:lpstr>
      <vt:lpstr>Challenges &amp; Solutions</vt:lpstr>
      <vt:lpstr>Future Improvements</vt:lpstr>
      <vt:lpstr>Conclusion</vt:lpstr>
      <vt:lpstr>Q &amp; 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Ntombizikhona Qandashe</dc:creator>
  <cp:keywords/>
  <dc:description>generated using python-pptx</dc:description>
  <cp:lastModifiedBy>Ntombizikhona Qandashe</cp:lastModifiedBy>
  <cp:revision>10</cp:revision>
  <dcterms:created xsi:type="dcterms:W3CDTF">2013-01-27T09:14:16Z</dcterms:created>
  <dcterms:modified xsi:type="dcterms:W3CDTF">2025-07-25T07:23:24Z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0x010100BBFDCADEBA1B514BA5A9AB0350EB194C</vt:lpwstr>
  </property>
  <property fmtid="{D5CDD505-2E9C-101B-9397-08002B2CF9AE}" pid="3" name="MediaServiceImageTags">
    <vt:lpwstr/>
  </property>
</Properties>
</file>