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A494A9-6107-4475-BCBE-3C872C1016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114916-54EA-4B78-A2A4-8B7E1DA56F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CF582-C4D0-42C9-ACC7-9D37A946CD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27F00-C129-46DB-998E-5305002906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F78FF9-F6C6-4763-ABD0-915E0D4CBE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E192EC-5D37-483E-A54F-785AAD1D39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E00EE-DC22-448F-9982-41211F4C86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BEA25-DF58-46ED-9D49-E7FB4EBBB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0427D0-3E5B-4FC0-B53E-9697C916E2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E1A70D-7F4C-4386-BEF1-14037E1BFC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3D0928-5AE7-4BF4-84F6-9B70F42BB7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CD99AA-CE15-47D1-933E-153FCF16A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FC887-0AEF-4D3C-BED1-DEBB430781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60B31E-E0C9-442A-8EC6-B32D7F507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F4CF5B-D6B7-4C5C-B4F8-4A517E2B55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826E87-38FB-46B6-8859-66CACDA005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875D4C-410B-41CC-933D-72DDC33E64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DCB6A-F83C-4167-A5CD-1D3BA89780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BD47D7-E674-4A96-9BB0-DE607A5F7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8D0F3E-AD42-48B5-ABE1-68342CDC9F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72486-CC9E-44CB-85ED-B730387BD2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3A8FF4-BE9E-4D6E-8F18-5478EC0E3F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541EF-3684-42C2-BB83-84E1DB0D3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0F480-372A-4D54-83C1-F03125DE77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3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Freeform 6"/>
          <p:cNvSpPr/>
          <p:nvPr/>
        </p:nvSpPr>
        <p:spPr>
          <a:xfrm>
            <a:off x="0" y="4323960"/>
            <a:ext cx="1743840" cy="777960"/>
          </a:xfrm>
          <a:custGeom>
            <a:avLst/>
            <a:gdLst>
              <a:gd name="textAreaLeft" fmla="*/ 0 w 1743840"/>
              <a:gd name="textAreaRight" fmla="*/ 1744560 w 1743840"/>
              <a:gd name="textAreaTop" fmla="*/ 0 h 777960"/>
              <a:gd name="textAreaBottom" fmla="*/ 778680 h 777960"/>
            </a:gdLst>
            <a:ahLst/>
            <a:rect l="textAreaLeft" t="textAreaTop" r="textAreaRight" b="textAreaBottom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2"/>
          </p:nvPr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B95237-A85D-4199-B373-D9487A372A6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3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8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5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5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18B948-D541-4926-BCE0-116A2183FAC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network.com/" TargetMode="External"/><Relationship Id="rId2" Type="http://schemas.openxmlformats.org/officeDocument/2006/relationships/hyperlink" Target="https://www.network.com/" TargetMode="External"/><Relationship Id="rId3" Type="http://schemas.openxmlformats.org/officeDocument/2006/relationships/hyperlink" Target="https://www.network.com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208240" y="0"/>
            <a:ext cx="9983880" cy="216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SUPPORT WEBSITE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589120" y="2460600"/>
            <a:ext cx="8914680" cy="104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Tribetech PNG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144000" y="0"/>
            <a:ext cx="3048120" cy="18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Table of contents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What is a Support Website?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Steps of creating a Support Webpage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Application of Support Webpage on other areas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Difficulties encountered in creating the Support Webpage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Recommendations on how to avoid the difficulties.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589120" y="67392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What is a Support Website?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 support website is a section or document that provides assistance, guidance, and instructions, to users.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It is typically created to address frequently asked questions, troubleshoot common issues, and provide step by step instructions on how to use a product or service, or platform effectively.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rationale behind creating a support website is to provide a centralized platform for users or customers to find assistance and information related to a product, service or organization.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Steps of creating a Support Webpage 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0000"/>
          </a:bodyPr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To create a support webpage you must first: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Plan the support website – determine the purpose and goals and consider the features you want to include such as FAQs, instructions on how to use product or service, troubleshoot common issues ects.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Content creation – prepare your support content, including tutorials, guides, troubleshooting tips, and FAQs. Organize the information in a clear and user friendly manner.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Design and Layout – choose a visually appealing design for your support webpage. Use a layout that facilitates easy navigation and readability.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Development – use HTML, CSS, and JavaScript, to build the webpages.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Testing – Thoroughly test your support webpage across different devices and browsers to ensure compatibility and functionality. Verify that all links and interactive elements work correctly.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Deployment – choose a webhosting provider to make your support webpage accessible on the internet.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Analytics and Monitoring – Set up website analytics tools to track visitor behavior and identify areas for improvement.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Note: tools used to create the support webpages are text editor, Content Management Systems like word press,  JavaScript, Webhosting Services, Support tools, ect.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Application of Support Webpage on other areas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 support webpage can apply to various areas beyond customer support such as: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Technical assistance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Troubleshooting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Product information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Frequently asked questions (FAQs)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Community forums and more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Essentially, any domain or field that requires providing assistance or information to users or customers can make use of a support webpage.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Difficulties encountered in creating the Support Webpage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are some common difficulties encountered when creating a support website: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Technical Challenges: it is sometimes difficult to code and organize the supportwebpage when you are not really familiar with coding like using JavaScript.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User experience: it is challenging to design a support webpage that offers a smooth and intuitive user experience.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Recommendations on how to avoid the difficulties. 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Ways to avoid the difficulties mentioned below: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Technical challenges: It is important to have technical skills and knowledge of web development so that you know how to design the layout, implement interactive features, and ensure compatibility across different devices and browsers.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" charset="2"/>
              <a:buChar char="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User experience: It is important to optimize page load times, providing clear instructions, and offering self-service options to users so users can easily find the information they need.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To conclude, creating a support webpage can be an effective way to improve customer satisfaction to enhance your brands image. We have covered some key aspects of creating a support webpage including identifying user’s needs designing a user-friendly interface and providing a comprehensive and unto date content.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References: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343080">
              <a:lnSpc>
                <a:spcPct val="115000"/>
              </a:lnSpc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https://developcoutlook.org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https://helpservice.com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55cf9"/>
                </a:solidFill>
                <a:uFillTx/>
                <a:latin typeface="Arial"/>
                <a:ea typeface="Calibri"/>
                <a:hlinkClick r:id="rId1"/>
              </a:rPr>
              <a:t>https</a:t>
            </a:r>
            <a:r>
              <a:rPr b="0" lang="en-US" sz="1800" spc="-1" strike="noStrike" u="sng">
                <a:solidFill>
                  <a:srgbClr val="f55cf9"/>
                </a:solidFill>
                <a:uFillTx/>
                <a:latin typeface="Arial"/>
                <a:ea typeface="Calibri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f55cf9"/>
                </a:solidFill>
                <a:uFillTx/>
                <a:latin typeface="Arial"/>
                <a:ea typeface="Calibri"/>
                <a:hlinkClick r:id="rId3"/>
              </a:rPr>
              <a:t>www.network.com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alibri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</TotalTime>
  <Application>LibreOffice/7.4.5.1$Linux_X86_64 LibreOffice_project/40$Build-1</Application>
  <AppVersion>15.0000</AppVersion>
  <Words>618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2023-08-01T23:25:56Z</dcterms:created>
  <dc:creator>LISAHMARRIE KNOX</dc:creator>
  <dc:description/>
  <dc:language>en-US</dc:language>
  <cp:lastModifiedBy/>
  <dcterms:modified xsi:type="dcterms:W3CDTF">2023-08-02T22:09:25Z</dcterms:modified>
  <cp:revision>21</cp:revision>
  <dc:subject/>
  <dc:title>SUPPORT WEBSITE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