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3" r:id="rId2"/>
    <p:sldId id="332" r:id="rId3"/>
    <p:sldId id="326" r:id="rId4"/>
    <p:sldId id="336" r:id="rId5"/>
    <p:sldId id="335" r:id="rId6"/>
    <p:sldId id="334" r:id="rId7"/>
    <p:sldId id="258" r:id="rId8"/>
    <p:sldId id="280" r:id="rId9"/>
    <p:sldId id="320" r:id="rId10"/>
    <p:sldId id="321" r:id="rId11"/>
    <p:sldId id="322" r:id="rId12"/>
    <p:sldId id="323" r:id="rId13"/>
    <p:sldId id="324" r:id="rId14"/>
    <p:sldId id="325" r:id="rId15"/>
    <p:sldId id="327" r:id="rId16"/>
    <p:sldId id="32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ke Oluwaniyi" initials="R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1" y="4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MSIPCMContentMarking" descr="{&quot;HashCode&quot;:-685326706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1E713904-FE10-4790-B2F7-DAB08AED6940}"/>
              </a:ext>
            </a:extLst>
          </p:cNvPr>
          <p:cNvSpPr txBox="1"/>
          <p:nvPr userDrawn="1"/>
        </p:nvSpPr>
        <p:spPr>
          <a:xfrm>
            <a:off x="0" y="6595656"/>
            <a:ext cx="163110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Classified: RMG – Internal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245870"/>
            <a:ext cx="11950065" cy="54813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" y="1195705"/>
            <a:ext cx="11864975" cy="5234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0" y="1122045"/>
            <a:ext cx="12245340" cy="5605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545"/>
            <a:ext cx="12202160" cy="56730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" y="1195070"/>
            <a:ext cx="11770995" cy="54717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1453515"/>
            <a:ext cx="10620375" cy="46310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" y="1053465"/>
            <a:ext cx="11891645" cy="6002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" y="1155065"/>
            <a:ext cx="11879580" cy="5479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3815"/>
            <a:ext cx="12159615" cy="5266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136650"/>
            <a:ext cx="11453495" cy="5247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115060"/>
            <a:ext cx="11880850" cy="55035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746" y="297315"/>
            <a:ext cx="3335822" cy="8202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" y="1497330"/>
            <a:ext cx="11964035" cy="5173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746" y="297315"/>
            <a:ext cx="3335822" cy="8202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270635"/>
            <a:ext cx="11906250" cy="5134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1226185"/>
            <a:ext cx="12008485" cy="5345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seyi Ajayi</dc:creator>
  <cp:lastModifiedBy>Babatunde Adefila</cp:lastModifiedBy>
  <cp:revision>1020</cp:revision>
  <dcterms:created xsi:type="dcterms:W3CDTF">2017-11-24T01:25:00Z</dcterms:created>
  <dcterms:modified xsi:type="dcterms:W3CDTF">2023-04-03T15:15:02Z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F9B0920798024AA2894C22B64E239920</vt:lpwstr>
  </property>
  <property fmtid="{D5CDD505-2E9C-101B-9397-08002B2CF9AE}" pid="3" name="KSOProductBuildVer">
    <vt:lpwstr>2057-11.2.0.11513</vt:lpwstr>
  </property>
  <property fmtid="{D5CDD505-2E9C-101B-9397-08002B2CF9AE}" pid="4" name="MSIP_Label_980f36f3-41a5-4f45-a6a2-e224f336accd_Enabled">
    <vt:lpwstr>true</vt:lpwstr>
  </property>
  <property fmtid="{D5CDD505-2E9C-101B-9397-08002B2CF9AE}" pid="5" name="MSIP_Label_980f36f3-41a5-4f45-a6a2-e224f336accd_SetDate">
    <vt:lpwstr>2023-04-03T15:14:42Z</vt:lpwstr>
  </property>
  <property fmtid="{D5CDD505-2E9C-101B-9397-08002B2CF9AE}" pid="6" name="MSIP_Label_980f36f3-41a5-4f45-a6a2-e224f336accd_Method">
    <vt:lpwstr>Standard</vt:lpwstr>
  </property>
  <property fmtid="{D5CDD505-2E9C-101B-9397-08002B2CF9AE}" pid="7" name="MSIP_Label_980f36f3-41a5-4f45-a6a2-e224f336accd_Name">
    <vt:lpwstr>980f36f3-41a5-4f45-a6a2-e224f336accd</vt:lpwstr>
  </property>
  <property fmtid="{D5CDD505-2E9C-101B-9397-08002B2CF9AE}" pid="8" name="MSIP_Label_980f36f3-41a5-4f45-a6a2-e224f336accd_SiteId">
    <vt:lpwstr>7a082108-90dd-41ac-be41-9b8feabee2da</vt:lpwstr>
  </property>
  <property fmtid="{D5CDD505-2E9C-101B-9397-08002B2CF9AE}" pid="9" name="MSIP_Label_980f36f3-41a5-4f45-a6a2-e224f336accd_ActionId">
    <vt:lpwstr>cb2de56b-ee69-4eef-a053-06b3c980587d</vt:lpwstr>
  </property>
  <property fmtid="{D5CDD505-2E9C-101B-9397-08002B2CF9AE}" pid="10" name="MSIP_Label_980f36f3-41a5-4f45-a6a2-e224f336accd_ContentBits">
    <vt:lpwstr>2</vt:lpwstr>
  </property>
</Properties>
</file>