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2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8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46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8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2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51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08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3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9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7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A246A9-7D54-43AF-B127-4F2C2685C8D8}" type="datetimeFigureOut">
              <a:rPr lang="es-MX" smtClean="0"/>
              <a:t>21/11/2024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3DF3B-354A-415F-870F-46F2B85C4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3A2AD-4F1A-4DE3-6C32-F93C73C86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869" y="1871131"/>
            <a:ext cx="8229599" cy="1515533"/>
          </a:xfrm>
        </p:spPr>
        <p:txBody>
          <a:bodyPr>
            <a:normAutofit fontScale="90000"/>
          </a:bodyPr>
          <a:lstStyle/>
          <a:p>
            <a:r>
              <a:rPr lang="es-MX" dirty="0"/>
              <a:t>Reconocimiento de Imágenes con Redes Neuronales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15A71-CB08-738F-AD39-73E803F29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Nombre del Alumno: Sanchez Lopez Jose Emmanuel</a:t>
            </a:r>
          </a:p>
          <a:p>
            <a:r>
              <a:rPr lang="es-MX" dirty="0"/>
              <a:t>Nombre del Catedrático: Doc. Eric Silva</a:t>
            </a:r>
          </a:p>
          <a:p>
            <a:r>
              <a:rPr lang="es-MX" dirty="0"/>
              <a:t>Materia: Procesamiento Digital de Señales</a:t>
            </a:r>
          </a:p>
        </p:txBody>
      </p:sp>
    </p:spTree>
    <p:extLst>
      <p:ext uri="{BB962C8B-B14F-4D97-AF65-F5344CB8AC3E}">
        <p14:creationId xmlns:p14="http://schemas.microsoft.com/office/powerpoint/2010/main" val="314158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D0D32A-F4B2-EF24-49EA-1145FD8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1414181"/>
            <a:ext cx="466790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4575C3-408C-6F26-669C-7B188AB5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833075"/>
            <a:ext cx="1031770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5F72248-1116-9AAF-6A05-2D80766B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63" y="1061113"/>
            <a:ext cx="4648074" cy="473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7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C42785-DEE9-F283-805D-731B51C1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6" y="828312"/>
            <a:ext cx="1056336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2C1598-D4C4-4B73-CD87-8B09B86B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440" y="1002981"/>
            <a:ext cx="6635119" cy="48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D4B024-4E1D-90FF-CBAD-7CE271BD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43" y="991203"/>
            <a:ext cx="9580113" cy="48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FC88-8A65-660E-A545-78D2AD9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¿Qué son las redes neuronales?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D8F45D-9884-23E3-C835-F5AB7656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448" y="2405511"/>
            <a:ext cx="4634552" cy="3319581"/>
          </a:xfrm>
        </p:spPr>
        <p:txBody>
          <a:bodyPr>
            <a:normAutofit/>
          </a:bodyPr>
          <a:lstStyle/>
          <a:p>
            <a:r>
              <a:rPr lang="es-MX" i="0" dirty="0">
                <a:effectLst/>
                <a:latin typeface="ui-sans-serif"/>
              </a:rPr>
              <a:t>Las redes neuronales son modelos computacionales inspirados en la estructura y funcionamiento del cerebro humano. Estas redes están diseñadas para procesar información y aprender patrones complejos a partir de los datos.</a:t>
            </a:r>
            <a:endParaRPr lang="es-MX" dirty="0"/>
          </a:p>
        </p:txBody>
      </p:sp>
      <p:pic>
        <p:nvPicPr>
          <p:cNvPr id="2050" name="Picture 2" descr="15.800+ Red Neuronal Artificial Fotografías de stock, fotos ...">
            <a:extLst>
              <a:ext uri="{FF2B5EF4-FFF2-40B4-BE49-F238E27FC236}">
                <a16:creationId xmlns:a16="http://schemas.microsoft.com/office/drawing/2014/main" id="{E7E4C5C3-9774-284C-BAA0-41BA7545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8" y="2159851"/>
            <a:ext cx="4979372" cy="33195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6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FC88-8A65-660E-A545-78D2AD9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Comparación de neuronas y redes neuronales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6537D3-CC51-E351-9384-528989A3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419" y="2468612"/>
            <a:ext cx="5085498" cy="2723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Qué son las redes neuronales y sus aplicaciones | OpenWebinars">
            <a:extLst>
              <a:ext uri="{FF2B5EF4-FFF2-40B4-BE49-F238E27FC236}">
                <a16:creationId xmlns:a16="http://schemas.microsoft.com/office/drawing/2014/main" id="{8691106A-079C-64C7-B018-F4AE6F22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78" y="2468613"/>
            <a:ext cx="4035755" cy="2639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34D8-9E7D-356F-B670-EC79E7F5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effectLst/>
                <a:latin typeface="ui-sans-serif"/>
              </a:rPr>
              <a:t>Redes Neuronales Convolucionales (CNN)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AF33F-B982-6948-7AED-128BC71E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34" y="2506662"/>
            <a:ext cx="5004748" cy="3535364"/>
          </a:xfrm>
        </p:spPr>
        <p:txBody>
          <a:bodyPr>
            <a:normAutofit/>
          </a:bodyPr>
          <a:lstStyle/>
          <a:p>
            <a:pPr algn="l"/>
            <a:r>
              <a:rPr lang="es-MX" sz="3200" b="0" i="0" dirty="0">
                <a:effectLst/>
                <a:latin typeface="ui-sans-serif"/>
              </a:rPr>
              <a:t>Las CNN son el núcleo del reconocimiento de imágenes. Estas redes están diseñadas para procesar datos en forma de cuadrícula, como imágenes. </a:t>
            </a:r>
            <a:endParaRPr lang="es-MX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0C26B5B-BEF9-8500-4ED2-1DB33B20CE69}"/>
              </a:ext>
            </a:extLst>
          </p:cNvPr>
          <p:cNvSpPr txBox="1">
            <a:spLocks/>
          </p:cNvSpPr>
          <p:nvPr/>
        </p:nvSpPr>
        <p:spPr>
          <a:xfrm>
            <a:off x="5718981" y="2506662"/>
            <a:ext cx="5758785" cy="353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0" i="0" dirty="0">
                <a:effectLst/>
                <a:latin typeface="ui-sans-serif"/>
              </a:rPr>
              <a:t>Los principales componentes de una CNN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ui-sans-serif"/>
              </a:rPr>
              <a:t>Capa de convolución</a:t>
            </a:r>
            <a:r>
              <a:rPr lang="es-MX" b="0" i="0" dirty="0">
                <a:effectLst/>
                <a:latin typeface="ui-sans-serif"/>
              </a:rPr>
              <a:t>: Utiliza filtros para extraer características específicas, como bordes o texturas, de la imagen.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ui-sans-serif"/>
              </a:rPr>
              <a:t>Capa de pooling</a:t>
            </a:r>
            <a:r>
              <a:rPr lang="es-MX" b="0" i="0" dirty="0">
                <a:effectLst/>
                <a:latin typeface="ui-sans-serif"/>
              </a:rPr>
              <a:t>: Reduce la dimensionalidad de los datos para hacer el procesamiento más eficiente.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ui-sans-serif"/>
              </a:rPr>
              <a:t>Capa totalmente conectada</a:t>
            </a:r>
            <a:r>
              <a:rPr lang="es-MX" b="0" i="0" dirty="0">
                <a:effectLst/>
                <a:latin typeface="ui-sans-serif"/>
              </a:rPr>
              <a:t>: Usa la información extraída para clasificar o identificar patrones</a:t>
            </a:r>
          </a:p>
        </p:txBody>
      </p:sp>
    </p:spTree>
    <p:extLst>
      <p:ext uri="{BB962C8B-B14F-4D97-AF65-F5344CB8AC3E}">
        <p14:creationId xmlns:p14="http://schemas.microsoft.com/office/powerpoint/2010/main" val="134238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B389-3226-CFF4-0D43-54BAE605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0" dirty="0">
                <a:effectLst/>
                <a:latin typeface="ui-sans-serif"/>
              </a:rPr>
              <a:t>Procesamiento de Imágenes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44CF4-565E-B401-9F89-1BC899DA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97"/>
            <a:ext cx="4716439" cy="352112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ui-sans-serif"/>
              </a:rPr>
              <a:t>Conversión a escala de grises o normalización.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ui-sans-serif"/>
              </a:rPr>
              <a:t>División en conjuntos de entrenamiento, validación y prueba.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ui-sans-serif"/>
              </a:rPr>
              <a:t>Aumento de datos mediante rotaciones o ajustes de iluminación para mejorar el rendimiento del modelo</a:t>
            </a:r>
          </a:p>
        </p:txBody>
      </p:sp>
    </p:spTree>
    <p:extLst>
      <p:ext uri="{BB962C8B-B14F-4D97-AF65-F5344CB8AC3E}">
        <p14:creationId xmlns:p14="http://schemas.microsoft.com/office/powerpoint/2010/main" val="276935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BC814-7F38-A95F-BA54-DC29DC10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ui-sans-serif"/>
              </a:rPr>
              <a:t>Algoritmos de Entrenamiento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2D891-6F2B-0421-0946-177DACA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3893"/>
            <a:ext cx="5016690" cy="34528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ui-sans-serif"/>
              </a:rPr>
              <a:t>Retropropagación</a:t>
            </a:r>
            <a:r>
              <a:rPr lang="es-MX" b="0" i="0" dirty="0">
                <a:effectLst/>
                <a:latin typeface="ui-sans-serif"/>
              </a:rPr>
              <a:t>: Ajuste de los pesos de las conexiones neuronales para minimizar errores.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ui-sans-serif"/>
              </a:rPr>
              <a:t>Regularización y dropout</a:t>
            </a:r>
            <a:r>
              <a:rPr lang="es-MX" b="0" i="0" dirty="0">
                <a:effectLst/>
                <a:latin typeface="ui-sans-serif"/>
              </a:rPr>
              <a:t>: Técnicas para evitar el sobreajuste, como ignorar algunas conexiones neuronales durante el entrenamiento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91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B0B7CA-61A1-0973-152C-C36E88B7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247470"/>
            <a:ext cx="10194878" cy="43630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54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44D75F-77BB-DCD8-C8A0-9E2EFD3A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3" y="1061707"/>
            <a:ext cx="1015393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39404F-81A1-76AF-4383-D3CD4B74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7" y="928638"/>
            <a:ext cx="10429184" cy="49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56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</TotalTime>
  <Words>234</Words>
  <Application>Microsoft Office PowerPoint</Application>
  <PresentationFormat>Panorámica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Garamond</vt:lpstr>
      <vt:lpstr>ui-sans-serif</vt:lpstr>
      <vt:lpstr>Orgánico</vt:lpstr>
      <vt:lpstr>Reconocimiento de Imágenes con Redes Neuronales</vt:lpstr>
      <vt:lpstr>¿Qué son las redes neuronales?</vt:lpstr>
      <vt:lpstr>Comparación de neuronas y redes neuronales</vt:lpstr>
      <vt:lpstr>Redes Neuronales Convolucionales (CNN)</vt:lpstr>
      <vt:lpstr>Procesamiento de Imágenes</vt:lpstr>
      <vt:lpstr>Algoritmos de Entrenamiento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Emmanuel Sanchez Lopez</dc:creator>
  <cp:lastModifiedBy>Jose Emmanuel Sanchez Lopez</cp:lastModifiedBy>
  <cp:revision>3</cp:revision>
  <dcterms:created xsi:type="dcterms:W3CDTF">2024-11-19T15:58:45Z</dcterms:created>
  <dcterms:modified xsi:type="dcterms:W3CDTF">2024-11-22T05:50:34Z</dcterms:modified>
</cp:coreProperties>
</file>