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8D3D6-2B71-4616-BD3D-8642EB71E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54B934-B79B-4E69-87CA-9E381F24F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BFE6B-673F-49DA-91C0-EB936A46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98577-9EE2-44F8-BB32-F5D7EA79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CA676-2334-4719-855A-99016C7F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4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E0661-7575-4D20-8147-1EECA1D3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412BB7-C1AF-46A7-8FC9-93F12975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840CD-885F-47FF-9188-740641A0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012B9-4662-4E12-9007-46A84C5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A42D7-D03C-454F-9B6F-161254CF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A746A8-0CB0-42C8-9045-9EDFF330A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071225-88EF-49CF-84D6-DAEFB301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2D560-CAF0-4A25-A031-1A81E08C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D0F62-8F6B-49EB-A1F4-01BAB8B8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2493B-4FBB-4601-87CC-03ABDCE9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22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7AF31-849F-4EE2-B415-CD3ACD4A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9C880-4E22-4942-ABB9-9DB63C6C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EFC97-23B6-424D-B0D7-3A66675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7DD1C-DE85-4D68-9668-A6734A5D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D0C25-95B1-4E0E-8CDD-E3999FDC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0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2090-17B1-4691-9EF1-91EA3B55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01E9A7-E36F-40E6-98CA-AED45511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E68A-78A8-4229-BC74-C88E887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78647-8EDA-4E3D-9292-6547346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CEFFB-612E-4D80-B902-B1C1682D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5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5178F-5B54-4807-87EA-BF5C3D95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39970-56C8-4A93-B578-9C26DE7EB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B7F82C-02FA-4CB9-9760-B0CB0E735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A68B26-23A6-41FE-9390-BB69A470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B5CF2-327F-44A3-B913-8C2406B7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316952-6D46-4E09-8D97-8ACC31D5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2BB66-A879-4C2B-BE93-ABB12400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5021F2-EA46-45F3-A0E1-9B3F3F92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90963D-F918-4E93-B9BD-C6FB2D7C8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330A3-6079-4EED-863D-B09181069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1DFC02-96D4-4581-A51E-C24A715B6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5E5204-1E12-4BBD-9436-38407F45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AD0D0B-07DF-42D9-9EF5-EDB7F152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886E3C-C4E4-4589-9812-4414C7C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DA59-9567-417D-92AF-D8D3CB84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15ABCF-AC7C-4C36-B544-6E7A7F62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0EF16C-07F2-483C-8360-E6191CFE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E143F7-50C8-4159-8AD1-949BC3CF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1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23224C-FC3D-417D-B7E0-B7643238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2907F8-AF78-47D4-AED7-708341E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09168-B64F-4789-AAAF-A5F506D8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27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B6F95-43E6-479C-A5AA-78556FC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564AF-D3EB-4CB8-9984-8A349014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1478E-CCE0-4DB1-8531-0275F361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3699A7-3C21-41DF-83E0-3C8559E6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F94E42-0C3F-4DB0-9FD9-54F2DF40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63F91-1AB6-4675-BF41-717BCB0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AED93-2D74-4052-92EA-2286DD5E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9F0E59-18DF-4ABE-8422-352D85E2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ABF41B-FB79-46E4-AE6A-29A0359E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464781-4CBD-4F09-B655-A6AB5EF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63C67-70F1-4E74-B85C-3ACA7C49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404BEE-F63D-44CF-BDE3-178B12AF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59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47685B-09AB-4C5C-82B2-488AA292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CA1A3B-1FCD-4473-9D34-C591FA26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DCC50-927A-4182-8D9D-99738C41D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2535-4C5E-45A2-BEB1-3F6A3DB13C70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74A0D-4E4D-40C0-B15F-2ECBD4CEA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89858-9D8F-4A68-803F-C970D687A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3B8-1E54-4E8E-A418-618475B9DD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igne&#10;&#10;Description générée automatiquement">
            <a:extLst>
              <a:ext uri="{FF2B5EF4-FFF2-40B4-BE49-F238E27FC236}">
                <a16:creationId xmlns:a16="http://schemas.microsoft.com/office/drawing/2014/main" id="{A22EABB7-AB43-4698-94F6-17528B7F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57" y="2571857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A3951A8-AA64-44DD-B87E-0E7BA35E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B7CF639-3ED3-47AF-9AD3-CF0FD754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7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</dc:creator>
  <cp:lastModifiedBy>Jean-Marc</cp:lastModifiedBy>
  <cp:revision>1</cp:revision>
  <dcterms:created xsi:type="dcterms:W3CDTF">2019-11-05T10:12:32Z</dcterms:created>
  <dcterms:modified xsi:type="dcterms:W3CDTF">2019-11-05T10:13:22Z</dcterms:modified>
</cp:coreProperties>
</file>