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22002-ED79-4D14-86C8-214F063AE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CC6949-EC97-429B-A555-904C1364F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D10C81-58E0-48EE-A7C6-FF052C30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519C-47CB-466C-9333-EF5AFCB45D74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480856-0148-4976-8863-86C46C5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B6617F-34EB-470E-8FF1-752FC8B8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03D5-4485-49B2-B210-3769B06B8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01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ABBEA-13BF-4E1A-9ED5-27CD89A95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82DDCE-BF3A-49ED-A5C9-73646EBE1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AA80FF-F3C1-4B30-933C-66F5232C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519C-47CB-466C-9333-EF5AFCB45D74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13FC31-A23F-43C4-A6EE-0597366F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E1A9E0-46D8-4761-935F-6CD1B7E5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03D5-4485-49B2-B210-3769B06B8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98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EED1843-FD1A-4D24-90D1-654194548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4B06D6-B840-43AC-B4E0-D18B4F9B7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3DC937-387F-417F-B67B-29650EBB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519C-47CB-466C-9333-EF5AFCB45D74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A0F8D4-F1CB-48ED-952F-20402A6F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E2EA60-5568-445C-9B1F-452B3262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03D5-4485-49B2-B210-3769B06B8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5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8310D0-96AA-4A75-A42A-E1589654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597FC8-E420-45A4-8430-90819E7FD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652BB3-D0DD-4914-B4ED-F793C48F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519C-47CB-466C-9333-EF5AFCB45D74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00EDBA-2786-445A-A226-F1C425D1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B533D3-796D-4BD1-A8DD-0E111D38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03D5-4485-49B2-B210-3769B06B8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57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1F044-EC8C-4B91-9A01-2E46235B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93C1AD-2E40-43EC-9F5A-65E42FDD3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D4CC62-AC59-4A5C-92B0-5790F386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519C-47CB-466C-9333-EF5AFCB45D74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895405-7A9F-4F31-BB6D-AC9D3D42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4C843E-7F5B-4376-8AF8-7CE6E695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03D5-4485-49B2-B210-3769B06B8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98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3ACB75-3786-4A40-BA72-51EFED85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DFBB69-116A-4FD0-95F1-73C1A9954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D8337E-0929-473D-960B-23F537EBB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633DB6-6136-425A-BBBE-A6C50167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519C-47CB-466C-9333-EF5AFCB45D74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0D0D61-0188-4EA0-BD3A-ED4AD44B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161E37-4CBB-44BC-BF6E-00F87D1C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03D5-4485-49B2-B210-3769B06B8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36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8B253A-5719-4AB8-A2F1-71731A9B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B29041-64DA-4116-A630-62E0CC4F8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467BE3-B6F9-4260-82D3-CF0332F10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8E5F5A6-B864-4AFB-9ABB-E95B6BF5B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B9F703-5F18-4C84-8F78-DE741350B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25C60E9-E347-44C2-9018-513615F7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519C-47CB-466C-9333-EF5AFCB45D74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908B8C-0A27-4087-82E6-50A8D423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7BD400-E5BB-40D8-B139-55DE2D08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03D5-4485-49B2-B210-3769B06B8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7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E0679-5AE5-4EC6-8AD7-EF53DC1B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F39F804-7B48-47F9-82C1-7355A7B8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519C-47CB-466C-9333-EF5AFCB45D74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713DFC-3476-4FDF-AABD-4EF2B2FB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06FACF-C977-437C-9244-198592F8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03D5-4485-49B2-B210-3769B06B8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4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D47455-A553-42D3-B442-ECB3539F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519C-47CB-466C-9333-EF5AFCB45D74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9D309A-2FB0-4BB3-B762-ACDA71F4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B42EFA-D6B7-4111-9FA4-EB617370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03D5-4485-49B2-B210-3769B06B8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63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540BF-4A45-4F60-AD33-7711D9E5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99C45D-6535-4897-9A58-F701B7F0E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4812AF-8F5B-4527-8676-7DA2147E7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F00D0C-1B60-4D3B-9E80-C877047C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519C-47CB-466C-9333-EF5AFCB45D74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8884F4-F456-4060-8A8C-73D06B33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3BA560-84AB-47D3-B8F2-A1112BE3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03D5-4485-49B2-B210-3769B06B8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2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F28273-ACC0-477A-8792-7C6B0855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6447319-5D04-45A5-9FB4-FA16F5E5E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E62CD8-417D-43A5-B693-0990FA6F2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47A30E-59A7-4ED4-B872-BA03071D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519C-47CB-466C-9333-EF5AFCB45D74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01E228-8682-4C1C-97B4-5787A6A2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A8C0D7-3773-4B18-8AC6-2FD61A02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03D5-4485-49B2-B210-3769B06B8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83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764E258-2E52-4923-ACFD-AF87EFE1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182AED-E9B3-4628-BC87-8464D14D5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B6286E-0F7B-49DE-8A7F-547DE6588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8519C-47CB-466C-9333-EF5AFCB45D74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010293-6D91-42C9-BF4B-7B7888409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77F885-A021-4CDC-A31E-F749708D5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F03D5-4485-49B2-B210-3769B06B8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70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dessin, signe, ordinateur&#10;&#10;Description générée automatiquement">
            <a:extLst>
              <a:ext uri="{FF2B5EF4-FFF2-40B4-BE49-F238E27FC236}">
                <a16:creationId xmlns:a16="http://schemas.microsoft.com/office/drawing/2014/main" id="{52AAD2ED-DE20-40F1-843C-4FF7864E4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857" y="2571857"/>
            <a:ext cx="1714286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1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42474ED-C824-46AC-9E36-3CBFCD546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2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, téléphone&#10;&#10;Description générée automatiquement">
            <a:extLst>
              <a:ext uri="{FF2B5EF4-FFF2-40B4-BE49-F238E27FC236}">
                <a16:creationId xmlns:a16="http://schemas.microsoft.com/office/drawing/2014/main" id="{0E0851DD-C271-4536-8E08-65C0ABDDC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2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53FB70E-75E6-4333-88D0-A38487CD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0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F2A6EF9-809C-4017-8B29-F90D04F55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1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A0BE158-9394-4727-AE47-3ED783806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128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Jean-Marc</dc:creator>
  <cp:lastModifiedBy>Jean-Marc</cp:lastModifiedBy>
  <cp:revision>1</cp:revision>
  <dcterms:created xsi:type="dcterms:W3CDTF">2019-11-05T10:14:40Z</dcterms:created>
  <dcterms:modified xsi:type="dcterms:W3CDTF">2019-11-05T10:16:02Z</dcterms:modified>
</cp:coreProperties>
</file>