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10DA9F-771A-4CBB-8A4A-25ACECF25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2566DA-0289-48E5-A3D8-57E4FF1E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49087F-3113-49DC-A011-9E354475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E0D4-5DFD-48FD-A7A3-B5B5BC10D82B}" type="datetimeFigureOut">
              <a:rPr lang="fr-FR" smtClean="0"/>
              <a:t>05/11/2019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BDD99F-A8FA-4A24-9CEF-62DD4727E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CAC846-C0C8-49D4-96A3-24F7FDA8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803EB-CE37-4E68-842D-8D93AABBBA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08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2F07B5-4B9A-4793-A999-6DC332C74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600AB9-8CB8-48FC-B086-C640D49AF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14C14E-0E4E-4C83-A238-7C47D008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E0D4-5DFD-48FD-A7A3-B5B5BC10D82B}" type="datetimeFigureOut">
              <a:rPr lang="fr-FR" smtClean="0"/>
              <a:t>05/11/2019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789BE9-25CE-4ADE-B42D-3F8E1D013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5318C7-EB88-4040-9B17-A553E349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803EB-CE37-4E68-842D-8D93AABBBA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40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F705995-9C95-4A04-80FD-395CB3096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8E1CC15-DB74-46C5-AA6C-A0C118792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A3D65D-885E-4847-BBEE-8472D5BD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E0D4-5DFD-48FD-A7A3-B5B5BC10D82B}" type="datetimeFigureOut">
              <a:rPr lang="fr-FR" smtClean="0"/>
              <a:t>05/11/2019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13B407-6D94-4130-A7CD-4349002A3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1321B5-0BB6-4D0B-AF98-9B7D3521E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803EB-CE37-4E68-842D-8D93AABBBA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28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0AD4AD-51A7-4CBD-8939-10E4BD09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DDA6EF-D5B0-42E6-A199-5BC515D12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429DB8-842B-4793-9E1F-E140C9E0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E0D4-5DFD-48FD-A7A3-B5B5BC10D82B}" type="datetimeFigureOut">
              <a:rPr lang="fr-FR" smtClean="0"/>
              <a:t>05/11/2019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E5E354-1A18-4254-A94D-E94105814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1809B5-DC89-45FD-AF2F-CB15649D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803EB-CE37-4E68-842D-8D93AABBBA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35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4C6473-11B5-4249-B931-A6987DCF2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23CE5D-AF21-42F6-92B4-DC49F62D5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DC13E3-A657-4B4E-9EEA-70F6FDD3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E0D4-5DFD-48FD-A7A3-B5B5BC10D82B}" type="datetimeFigureOut">
              <a:rPr lang="fr-FR" smtClean="0"/>
              <a:t>05/11/2019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0CBD88-11C6-4CBE-9BE8-B9B6E352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3536C8-96E4-4628-9447-3CDE22C6A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803EB-CE37-4E68-842D-8D93AABBBA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49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9F6A5-E110-43FE-8160-C6EEAA42F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6B4B68-5AF8-418D-9466-870E9AB8E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D5DDBC-F57A-4579-A55B-45503D7F5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8B265C-3578-4E6C-A6FE-ACDFE0342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E0D4-5DFD-48FD-A7A3-B5B5BC10D82B}" type="datetimeFigureOut">
              <a:rPr lang="fr-FR" smtClean="0"/>
              <a:t>05/11/2019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6A3E9D-72F6-4070-A8E3-78ED51882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297B40-8219-45EA-BA86-830ECEBED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803EB-CE37-4E68-842D-8D93AABBBA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54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BAB95D-75D5-4625-9DA1-7483BBEC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E9FE20-A8E1-4982-AC66-D14482CCC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3B571F-C940-449B-B3A1-4D72CD09C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42522E4-A3EF-4ED0-A7C0-DB3052164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53D189-1D5F-46A1-9CAF-5DFA5BB94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05141E9-975D-4E9C-966F-868768E7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E0D4-5DFD-48FD-A7A3-B5B5BC10D82B}" type="datetimeFigureOut">
              <a:rPr lang="fr-FR" smtClean="0"/>
              <a:t>05/11/2019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B774915-C6F1-49E6-A6FD-4E1A8327F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B52133A-6C2C-4CEA-8015-60280CE03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803EB-CE37-4E68-842D-8D93AABBBA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29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0AD4F-688B-418E-A778-F8E2B653B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D37E6C2-6C6D-4661-92FF-ED3822F19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E0D4-5DFD-48FD-A7A3-B5B5BC10D82B}" type="datetimeFigureOut">
              <a:rPr lang="fr-FR" smtClean="0"/>
              <a:t>05/11/2019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A6502AC-97AC-4B98-B209-7AA916ADE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5394012-3B1A-4C9D-B75D-C90A8957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803EB-CE37-4E68-842D-8D93AABBBA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069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5282232-96C2-479B-A111-0F48BFA45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E0D4-5DFD-48FD-A7A3-B5B5BC10D82B}" type="datetimeFigureOut">
              <a:rPr lang="fr-FR" smtClean="0"/>
              <a:t>05/11/2019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6A96383-6634-4078-B769-45C31F9CD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4BDD4D-9CAB-41E7-A949-894EC359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803EB-CE37-4E68-842D-8D93AABBBA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99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266304-46E4-488C-BB55-F918359EE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490B4F-2051-4CAC-A4F0-E125ADCC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531CCC3-0AE2-44B1-8C30-05B52C34A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D0C0D5-088A-4DF5-B242-6665EACF5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E0D4-5DFD-48FD-A7A3-B5B5BC10D82B}" type="datetimeFigureOut">
              <a:rPr lang="fr-FR" smtClean="0"/>
              <a:t>05/11/2019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020C4C-32D7-42D2-A62D-52AD8FA1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12B127-E45D-436F-B08C-E725BFD8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803EB-CE37-4E68-842D-8D93AABBBA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43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40C953-7B73-49F2-BBDA-9406E9F96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312BACF-E2E7-4514-BC95-52694AFE6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294947-F2B2-4852-B2E2-2A65F5115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E65FA4-56F6-4FF9-8FD7-7084F1F04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E0D4-5DFD-48FD-A7A3-B5B5BC10D82B}" type="datetimeFigureOut">
              <a:rPr lang="fr-FR" smtClean="0"/>
              <a:t>05/11/2019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AF56FE-9C48-438F-BB91-4681F34EB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E1E1F5-9A75-4B70-B411-F9DCEB7E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803EB-CE37-4E68-842D-8D93AABBBA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14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048CB68-9DA6-4C61-A8F6-2DD2FC2FB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B980A4-E051-489B-BAD0-415DC56CE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B4DF86-03DC-4A0F-8149-9F1ADF993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7E0D4-5DFD-48FD-A7A3-B5B5BC10D82B}" type="datetimeFigureOut">
              <a:rPr lang="fr-FR" smtClean="0"/>
              <a:t>05/11/2019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F74FFC-F327-4966-BB36-0359E734C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D6924D-2049-49DA-A168-D4F76F212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803EB-CE37-4E68-842D-8D93AABBBA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84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CE8A492A-0AA5-46D8-B545-16ACDFFFB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857" y="2571857"/>
            <a:ext cx="1714286" cy="1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3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8D3E79C-64CD-4D4F-9A46-21D0641F2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04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Jean-Marc</dc:creator>
  <cp:lastModifiedBy>Jean-Marc</cp:lastModifiedBy>
  <cp:revision>1</cp:revision>
  <dcterms:created xsi:type="dcterms:W3CDTF">2019-11-05T10:19:04Z</dcterms:created>
  <dcterms:modified xsi:type="dcterms:W3CDTF">2019-11-05T10:19:29Z</dcterms:modified>
</cp:coreProperties>
</file>