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45E5-06FD-4531-8B88-0F0D0FDF381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9B6E-2163-4313-8BFF-3AED3C17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71" t="5800" r="5141" b="6082"/>
          <a:stretch/>
        </p:blipFill>
        <p:spPr>
          <a:xfrm>
            <a:off x="618187" y="399244"/>
            <a:ext cx="10947042" cy="60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86" t="1478" r="2605" b="2324"/>
          <a:stretch/>
        </p:blipFill>
        <p:spPr>
          <a:xfrm>
            <a:off x="425002" y="103031"/>
            <a:ext cx="11449319" cy="65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1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6" b="4578"/>
          <a:stretch/>
        </p:blipFill>
        <p:spPr>
          <a:xfrm>
            <a:off x="12879" y="1673"/>
            <a:ext cx="12179121" cy="65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802" t="31756" r="19485" b="9195"/>
          <a:stretch/>
        </p:blipFill>
        <p:spPr>
          <a:xfrm>
            <a:off x="3267635" y="2178424"/>
            <a:ext cx="6548718" cy="40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13</cp:revision>
  <dcterms:created xsi:type="dcterms:W3CDTF">2019-02-14T18:14:22Z</dcterms:created>
  <dcterms:modified xsi:type="dcterms:W3CDTF">2019-03-09T13:08:03Z</dcterms:modified>
</cp:coreProperties>
</file>