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10/3/2019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10/3/2019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10/3/2019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10/3/2019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10/3/2019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10/3/2019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10/3/2019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13267"/>
            <a:ext cx="8825658" cy="2677648"/>
          </a:xfrm>
        </p:spPr>
        <p:txBody>
          <a:bodyPr/>
          <a:lstStyle/>
          <a:p>
            <a:pPr algn="ctr"/>
            <a:r>
              <a:rPr lang="en-GB" dirty="0" smtClean="0"/>
              <a:t>A PROJECT ON SQL</a:t>
            </a:r>
            <a:br>
              <a:rPr lang="en-GB" dirty="0" smtClean="0"/>
            </a:br>
            <a:r>
              <a:rPr lang="en-GB" dirty="0" smtClean="0"/>
              <a:t>SHOWMAN HOUSE</a:t>
            </a:r>
            <a:endParaRPr lang="en-GB" dirty="0"/>
          </a:p>
        </p:txBody>
      </p:sp>
      <p:sp>
        <p:nvSpPr>
          <p:cNvPr id="3" name="Subtitle 2"/>
          <p:cNvSpPr>
            <a:spLocks noGrp="1"/>
          </p:cNvSpPr>
          <p:nvPr>
            <p:ph type="subTitle" idx="1"/>
          </p:nvPr>
        </p:nvSpPr>
        <p:spPr>
          <a:xfrm>
            <a:off x="2869455" y="5234580"/>
            <a:ext cx="8825658" cy="1128120"/>
          </a:xfrm>
        </p:spPr>
        <p:txBody>
          <a:bodyPr>
            <a:normAutofit lnSpcReduction="10000"/>
          </a:bodyPr>
          <a:lstStyle/>
          <a:p>
            <a:pPr algn="r"/>
            <a:r>
              <a:rPr lang="en-GB" dirty="0" smtClean="0"/>
              <a:t>Designed, implemented and tested by</a:t>
            </a:r>
          </a:p>
          <a:p>
            <a:pPr algn="r"/>
            <a:r>
              <a:rPr lang="en-GB" dirty="0" err="1" smtClean="0"/>
              <a:t>Babatola</a:t>
            </a:r>
            <a:r>
              <a:rPr lang="en-GB" dirty="0" smtClean="0"/>
              <a:t>  .a. Emmanuel &amp;</a:t>
            </a:r>
          </a:p>
          <a:p>
            <a:pPr algn="r"/>
            <a:r>
              <a:rPr lang="en-GB" dirty="0" err="1" smtClean="0"/>
              <a:t>emmanuel</a:t>
            </a:r>
            <a:endParaRPr lang="en-GB" dirty="0" smtClean="0"/>
          </a:p>
          <a:p>
            <a:pPr algn="r"/>
            <a:endParaRPr lang="en-GB" dirty="0"/>
          </a:p>
        </p:txBody>
      </p:sp>
    </p:spTree>
    <p:extLst>
      <p:ext uri="{BB962C8B-B14F-4D97-AF65-F5344CB8AC3E}">
        <p14:creationId xmlns:p14="http://schemas.microsoft.com/office/powerpoint/2010/main" val="46214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94555" y="469899"/>
            <a:ext cx="8825658" cy="1068981"/>
          </a:xfrm>
        </p:spPr>
        <p:txBody>
          <a:bodyPr/>
          <a:lstStyle/>
          <a:p>
            <a:r>
              <a:rPr lang="en-GB" dirty="0" smtClean="0"/>
              <a:t>CERTIFICATE</a:t>
            </a:r>
            <a:endParaRPr lang="en-GB" dirty="0"/>
          </a:p>
        </p:txBody>
      </p:sp>
      <p:sp>
        <p:nvSpPr>
          <p:cNvPr id="5" name="Subtitle 4"/>
          <p:cNvSpPr>
            <a:spLocks noGrp="1"/>
          </p:cNvSpPr>
          <p:nvPr>
            <p:ph type="subTitle" idx="1"/>
          </p:nvPr>
        </p:nvSpPr>
        <p:spPr>
          <a:xfrm>
            <a:off x="1154954" y="4343400"/>
            <a:ext cx="10567145" cy="1930400"/>
          </a:xfrm>
        </p:spPr>
        <p:txBody>
          <a:bodyPr>
            <a:normAutofit lnSpcReduction="10000"/>
          </a:bodyPr>
          <a:lstStyle/>
          <a:p>
            <a:r>
              <a:rPr lang="en-GB" dirty="0" smtClean="0"/>
              <a:t>THIS IS TO CERTIFY THAT THIS PROJECT WAS DONE AND CREATED BY </a:t>
            </a:r>
          </a:p>
          <a:p>
            <a:pPr algn="r"/>
            <a:endParaRPr lang="en-GB" dirty="0"/>
          </a:p>
          <a:p>
            <a:pPr algn="r"/>
            <a:endParaRPr lang="en-GB" dirty="0" smtClean="0"/>
          </a:p>
          <a:p>
            <a:pPr algn="r"/>
            <a:r>
              <a:rPr lang="en-GB" dirty="0">
                <a:solidFill>
                  <a:srgbClr val="FFFF00"/>
                </a:solidFill>
              </a:rPr>
              <a:t>BABATOLA EMMANUEL &amp;</a:t>
            </a:r>
          </a:p>
          <a:p>
            <a:pPr algn="r"/>
            <a:r>
              <a:rPr lang="en-GB" dirty="0">
                <a:solidFill>
                  <a:srgbClr val="FFFF00"/>
                </a:solidFill>
              </a:rPr>
              <a:t>EMMANUEL</a:t>
            </a:r>
          </a:p>
          <a:p>
            <a:pPr algn="r"/>
            <a:endParaRPr lang="en-GB" dirty="0" smtClean="0">
              <a:solidFill>
                <a:srgbClr val="FFFF00"/>
              </a:solidFill>
            </a:endParaRPr>
          </a:p>
        </p:txBody>
      </p:sp>
    </p:spTree>
    <p:extLst>
      <p:ext uri="{BB962C8B-B14F-4D97-AF65-F5344CB8AC3E}">
        <p14:creationId xmlns:p14="http://schemas.microsoft.com/office/powerpoint/2010/main" val="321451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1855" y="486833"/>
            <a:ext cx="8825658" cy="821267"/>
          </a:xfrm>
        </p:spPr>
        <p:txBody>
          <a:bodyPr/>
          <a:lstStyle/>
          <a:p>
            <a:r>
              <a:rPr lang="en-GB" dirty="0" smtClean="0"/>
              <a:t>CONCEPTS</a:t>
            </a:r>
            <a:endParaRPr lang="en-GB" dirty="0"/>
          </a:p>
        </p:txBody>
      </p:sp>
      <p:sp>
        <p:nvSpPr>
          <p:cNvPr id="5" name="Subtitle 4"/>
          <p:cNvSpPr>
            <a:spLocks noGrp="1"/>
          </p:cNvSpPr>
          <p:nvPr>
            <p:ph type="subTitle" idx="1"/>
          </p:nvPr>
        </p:nvSpPr>
        <p:spPr>
          <a:xfrm>
            <a:off x="1154955" y="2095500"/>
            <a:ext cx="8825658" cy="4064000"/>
          </a:xfrm>
        </p:spPr>
        <p:txBody>
          <a:bodyPr>
            <a:normAutofit/>
          </a:bodyPr>
          <a:lstStyle/>
          <a:p>
            <a:r>
              <a:rPr lang="en-GB" dirty="0" smtClean="0"/>
              <a:t>Database engine</a:t>
            </a:r>
          </a:p>
          <a:p>
            <a:r>
              <a:rPr lang="en-GB" dirty="0" smtClean="0"/>
              <a:t>Schema</a:t>
            </a:r>
          </a:p>
          <a:p>
            <a:r>
              <a:rPr lang="en-GB" dirty="0" smtClean="0"/>
              <a:t>Tables</a:t>
            </a:r>
          </a:p>
          <a:p>
            <a:r>
              <a:rPr lang="en-GB" dirty="0" smtClean="0"/>
              <a:t>Constraints</a:t>
            </a:r>
          </a:p>
          <a:p>
            <a:r>
              <a:rPr lang="en-GB" dirty="0" smtClean="0"/>
              <a:t>Indexes</a:t>
            </a:r>
          </a:p>
          <a:p>
            <a:r>
              <a:rPr lang="en-GB" dirty="0" smtClean="0"/>
              <a:t>Views</a:t>
            </a:r>
          </a:p>
          <a:p>
            <a:r>
              <a:rPr lang="en-GB" dirty="0" smtClean="0"/>
              <a:t>Triggers</a:t>
            </a:r>
          </a:p>
          <a:p>
            <a:r>
              <a:rPr lang="en-GB" dirty="0" smtClean="0"/>
              <a:t>Security logins</a:t>
            </a:r>
          </a:p>
          <a:p>
            <a:r>
              <a:rPr lang="en-GB" dirty="0" smtClean="0"/>
              <a:t>Database backups</a:t>
            </a:r>
          </a:p>
          <a:p>
            <a:r>
              <a:rPr lang="en-GB" dirty="0" smtClean="0"/>
              <a:t>variables</a:t>
            </a:r>
            <a:endParaRPr lang="en-GB" dirty="0"/>
          </a:p>
        </p:txBody>
      </p:sp>
    </p:spTree>
    <p:extLst>
      <p:ext uri="{BB962C8B-B14F-4D97-AF65-F5344CB8AC3E}">
        <p14:creationId xmlns:p14="http://schemas.microsoft.com/office/powerpoint/2010/main" val="346571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1855" y="495299"/>
            <a:ext cx="8825658" cy="903881"/>
          </a:xfrm>
        </p:spPr>
        <p:txBody>
          <a:bodyPr/>
          <a:lstStyle/>
          <a:p>
            <a:r>
              <a:rPr lang="en-GB" dirty="0" smtClean="0"/>
              <a:t>OBJECTIVES</a:t>
            </a:r>
            <a:endParaRPr lang="en-GB" dirty="0"/>
          </a:p>
        </p:txBody>
      </p:sp>
      <p:sp>
        <p:nvSpPr>
          <p:cNvPr id="5" name="Subtitle 4"/>
          <p:cNvSpPr>
            <a:spLocks noGrp="1"/>
          </p:cNvSpPr>
          <p:nvPr>
            <p:ph type="subTitle" idx="1"/>
          </p:nvPr>
        </p:nvSpPr>
        <p:spPr>
          <a:xfrm>
            <a:off x="1154955" y="3200400"/>
            <a:ext cx="8825658" cy="2247900"/>
          </a:xfrm>
        </p:spPr>
        <p:txBody>
          <a:bodyPr>
            <a:normAutofit/>
          </a:bodyPr>
          <a:lstStyle/>
          <a:p>
            <a:pPr algn="ctr"/>
            <a:r>
              <a:rPr lang="en-GB" sz="2800" dirty="0" smtClean="0"/>
              <a:t>The aim of </a:t>
            </a:r>
            <a:r>
              <a:rPr lang="en-GB" sz="2800" dirty="0"/>
              <a:t>this project is To create a</a:t>
            </a:r>
            <a:r>
              <a:rPr lang="en-GB" sz="2800" dirty="0" smtClean="0"/>
              <a:t> </a:t>
            </a:r>
            <a:r>
              <a:rPr lang="en-GB" sz="2800" dirty="0"/>
              <a:t>computerized event management system for Showman </a:t>
            </a:r>
            <a:r>
              <a:rPr lang="en-GB" sz="2800" dirty="0" smtClean="0"/>
              <a:t>House with the necessary requirements mentioned in the concepts</a:t>
            </a:r>
            <a:endParaRPr lang="en-GB" sz="2800" dirty="0"/>
          </a:p>
        </p:txBody>
      </p:sp>
    </p:spTree>
    <p:extLst>
      <p:ext uri="{BB962C8B-B14F-4D97-AF65-F5344CB8AC3E}">
        <p14:creationId xmlns:p14="http://schemas.microsoft.com/office/powerpoint/2010/main" val="378872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1855" y="499533"/>
            <a:ext cx="8825658" cy="859367"/>
          </a:xfrm>
        </p:spPr>
        <p:txBody>
          <a:bodyPr/>
          <a:lstStyle/>
          <a:p>
            <a:r>
              <a:rPr lang="en-GB" dirty="0" smtClean="0"/>
              <a:t>VIEWOF THE CODE</a:t>
            </a:r>
            <a:endParaRPr lang="en-GB" dirty="0"/>
          </a:p>
        </p:txBody>
      </p:sp>
      <p:sp>
        <p:nvSpPr>
          <p:cNvPr id="5" name="Subtitle 4"/>
          <p:cNvSpPr>
            <a:spLocks noGrp="1"/>
          </p:cNvSpPr>
          <p:nvPr>
            <p:ph type="subTitle" idx="1"/>
          </p:nvPr>
        </p:nvSpPr>
        <p:spPr>
          <a:xfrm>
            <a:off x="1154955" y="1879600"/>
            <a:ext cx="8825658" cy="3759200"/>
          </a:xfrm>
        </p:spPr>
        <p:txBody>
          <a:bodyPr/>
          <a:lstStyle/>
          <a:p>
            <a:endParaRPr lang="en-GB" dirty="0"/>
          </a:p>
        </p:txBody>
      </p:sp>
      <p:pic>
        <p:nvPicPr>
          <p:cNvPr id="6" name="Picture 5" descr="project.sql - LAPTOP-CGN7IA6U.ShowmanHouse (LAPTOP-CGN7IA6U\HP (54)) - Microsoft SQL Server Management Studio"/>
          <p:cNvPicPr>
            <a:picLocks noChangeAspect="1"/>
          </p:cNvPicPr>
          <p:nvPr/>
        </p:nvPicPr>
        <p:blipFill rotWithShape="1">
          <a:blip r:embed="rId2">
            <a:extLst>
              <a:ext uri="{28A0092B-C50C-407E-A947-70E740481C1C}">
                <a14:useLocalDpi xmlns:a14="http://schemas.microsoft.com/office/drawing/2010/main" val="0"/>
              </a:ext>
            </a:extLst>
          </a:blip>
          <a:srcRect l="16144" t="13823" r="9031" b="16187"/>
          <a:stretch/>
        </p:blipFill>
        <p:spPr>
          <a:xfrm>
            <a:off x="1193800" y="1701800"/>
            <a:ext cx="9613899" cy="4521200"/>
          </a:xfrm>
          <a:prstGeom prst="rect">
            <a:avLst/>
          </a:prstGeom>
          <a:noFill/>
          <a:ln>
            <a:noFill/>
          </a:ln>
        </p:spPr>
      </p:pic>
    </p:spTree>
    <p:extLst>
      <p:ext uri="{BB962C8B-B14F-4D97-AF65-F5344CB8AC3E}">
        <p14:creationId xmlns:p14="http://schemas.microsoft.com/office/powerpoint/2010/main" val="33417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94555" y="486833"/>
            <a:ext cx="8825658" cy="999067"/>
          </a:xfrm>
        </p:spPr>
        <p:txBody>
          <a:bodyPr/>
          <a:lstStyle/>
          <a:p>
            <a:r>
              <a:rPr lang="en-GB" dirty="0" smtClean="0"/>
              <a:t>APPRECIATION</a:t>
            </a:r>
            <a:endParaRPr lang="en-GB" dirty="0"/>
          </a:p>
        </p:txBody>
      </p:sp>
      <p:sp>
        <p:nvSpPr>
          <p:cNvPr id="5" name="Subtitle 4"/>
          <p:cNvSpPr>
            <a:spLocks noGrp="1"/>
          </p:cNvSpPr>
          <p:nvPr>
            <p:ph type="subTitle" idx="1"/>
          </p:nvPr>
        </p:nvSpPr>
        <p:spPr>
          <a:xfrm>
            <a:off x="1154955" y="2108200"/>
            <a:ext cx="8825658" cy="3530600"/>
          </a:xfrm>
        </p:spPr>
        <p:txBody>
          <a:bodyPr>
            <a:normAutofit/>
          </a:bodyPr>
          <a:lstStyle/>
          <a:p>
            <a:r>
              <a:rPr lang="en-GB" sz="2800" cap="none" dirty="0"/>
              <a:t>W</a:t>
            </a:r>
            <a:r>
              <a:rPr lang="en-GB" sz="2800" cap="none" dirty="0" smtClean="0"/>
              <a:t>e want to use this opportunity to say thank you to my Faculty who has contributed hugely in learning of the SQL programme in NIIT. we also want to say thank you to my fellow colleges and a special thanks to </a:t>
            </a:r>
            <a:r>
              <a:rPr lang="en-GB" sz="2800" dirty="0" smtClean="0">
                <a:solidFill>
                  <a:srgbClr val="FFFF00"/>
                </a:solidFill>
              </a:rPr>
              <a:t>MR KACHI</a:t>
            </a:r>
            <a:endParaRPr lang="en-GB" sz="2800" dirty="0">
              <a:solidFill>
                <a:srgbClr val="FFFF00"/>
              </a:solidFill>
            </a:endParaRPr>
          </a:p>
        </p:txBody>
      </p:sp>
    </p:spTree>
    <p:extLst>
      <p:ext uri="{BB962C8B-B14F-4D97-AF65-F5344CB8AC3E}">
        <p14:creationId xmlns:p14="http://schemas.microsoft.com/office/powerpoint/2010/main" val="154833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555" y="495299"/>
            <a:ext cx="8825658" cy="1018181"/>
          </a:xfrm>
        </p:spPr>
        <p:txBody>
          <a:bodyPr/>
          <a:lstStyle/>
          <a:p>
            <a:r>
              <a:rPr lang="en-GB" dirty="0" smtClean="0"/>
              <a:t>CONCLUSION</a:t>
            </a:r>
            <a:endParaRPr lang="en-GB" dirty="0"/>
          </a:p>
        </p:txBody>
      </p:sp>
      <p:sp>
        <p:nvSpPr>
          <p:cNvPr id="3" name="Subtitle 2"/>
          <p:cNvSpPr>
            <a:spLocks noGrp="1"/>
          </p:cNvSpPr>
          <p:nvPr>
            <p:ph type="subTitle" idx="1"/>
          </p:nvPr>
        </p:nvSpPr>
        <p:spPr>
          <a:xfrm>
            <a:off x="1154955" y="2743200"/>
            <a:ext cx="8825658" cy="2082800"/>
          </a:xfrm>
        </p:spPr>
        <p:txBody>
          <a:bodyPr>
            <a:normAutofit/>
          </a:bodyPr>
          <a:lstStyle/>
          <a:p>
            <a:r>
              <a:rPr lang="en-GB" sz="2000" cap="none" dirty="0"/>
              <a:t>W</a:t>
            </a:r>
            <a:r>
              <a:rPr lang="en-GB" sz="2000" cap="none" dirty="0" smtClean="0"/>
              <a:t>e have successfully the showman house database with the necessary requirements, and also the query has been made  easy to understand with good </a:t>
            </a:r>
            <a:r>
              <a:rPr lang="en-GB" sz="2000" cap="none" dirty="0" smtClean="0">
                <a:solidFill>
                  <a:srgbClr val="FFFF00"/>
                </a:solidFill>
              </a:rPr>
              <a:t>detailed comments.</a:t>
            </a:r>
            <a:endParaRPr lang="en-GB" sz="2000" cap="none" dirty="0">
              <a:solidFill>
                <a:srgbClr val="FFFF00"/>
              </a:solidFill>
            </a:endParaRPr>
          </a:p>
        </p:txBody>
      </p:sp>
    </p:spTree>
    <p:extLst>
      <p:ext uri="{BB962C8B-B14F-4D97-AF65-F5344CB8AC3E}">
        <p14:creationId xmlns:p14="http://schemas.microsoft.com/office/powerpoint/2010/main" val="231825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058333"/>
            <a:ext cx="8825658" cy="2677648"/>
          </a:xfrm>
        </p:spPr>
        <p:txBody>
          <a:bodyPr/>
          <a:lstStyle/>
          <a:p>
            <a:r>
              <a:rPr lang="en-GB" dirty="0" smtClean="0"/>
              <a:t>THANKS FOR WATCHING</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49929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152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A PROJECT ON SQL SHOWMAN HOUSE</vt:lpstr>
      <vt:lpstr>CERTIFICATE</vt:lpstr>
      <vt:lpstr>CONCEPTS</vt:lpstr>
      <vt:lpstr>OBJECTIVES</vt:lpstr>
      <vt:lpstr>VIEWOF THE CODE</vt:lpstr>
      <vt:lpstr>APPRECIATION</vt:lpstr>
      <vt:lpstr>CONCLUSION</vt:lpstr>
      <vt:lpstr>THANKS FOR WATCHING</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SQL SHOWMAN HOUSE</dc:title>
  <dc:creator>HP</dc:creator>
  <cp:lastModifiedBy>HP</cp:lastModifiedBy>
  <cp:revision>5</cp:revision>
  <dcterms:created xsi:type="dcterms:W3CDTF">2019-10-03T16:29:05Z</dcterms:created>
  <dcterms:modified xsi:type="dcterms:W3CDTF">2019-10-03T17:09:47Z</dcterms:modified>
</cp:coreProperties>
</file>