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A10B-BC5F-4F39-A232-D55729A74D7D}" v="2" dt="2025-03-18T06:10:0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Izaguirre Casillas" userId="62926253e2e4d7e1" providerId="LiveId" clId="{1B57A10B-BC5F-4F39-A232-D55729A74D7D}"/>
    <pc:docChg chg="modSld">
      <pc:chgData name="Marco Antonio Izaguirre Casillas" userId="62926253e2e4d7e1" providerId="LiveId" clId="{1B57A10B-BC5F-4F39-A232-D55729A74D7D}" dt="2025-03-18T06:10:01.264" v="1"/>
      <pc:docMkLst>
        <pc:docMk/>
      </pc:docMkLst>
      <pc:sldChg chg="modSp">
        <pc:chgData name="Marco Antonio Izaguirre Casillas" userId="62926253e2e4d7e1" providerId="LiveId" clId="{1B57A10B-BC5F-4F39-A232-D55729A74D7D}" dt="2025-03-18T06:10:01.264" v="1"/>
        <pc:sldMkLst>
          <pc:docMk/>
          <pc:sldMk cId="1084817915" sldId="257"/>
        </pc:sldMkLst>
        <pc:spChg chg="mod">
          <ac:chgData name="Marco Antonio Izaguirre Casillas" userId="62926253e2e4d7e1" providerId="LiveId" clId="{1B57A10B-BC5F-4F39-A232-D55729A74D7D}" dt="2025-03-18T06:10:01.264" v="1"/>
          <ac:spMkLst>
            <pc:docMk/>
            <pc:sldMk cId="1084817915" sldId="257"/>
            <ac:spMk id="2" creationId="{29028822-CE25-75AD-822E-CE169ECC9F15}"/>
          </ac:spMkLst>
        </pc:spChg>
        <pc:spChg chg="mod">
          <ac:chgData name="Marco Antonio Izaguirre Casillas" userId="62926253e2e4d7e1" providerId="LiveId" clId="{1B57A10B-BC5F-4F39-A232-D55729A74D7D}" dt="2025-03-18T06:10:01.264" v="1"/>
          <ac:spMkLst>
            <pc:docMk/>
            <pc:sldMk cId="1084817915" sldId="257"/>
            <ac:spMk id="3" creationId="{CD054FF3-E051-DA2C-002C-18F8AEC006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3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57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98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33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07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61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29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06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4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3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7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42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9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0EFF-684B-4C27-A21D-A627220DDC1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172D2-31EF-412E-B259-1540073CC7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7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28822-CE25-75AD-822E-CE169ECC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Informe de </a:t>
            </a:r>
            <a:r>
              <a:rPr lang="es-MX" sz="4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pentensting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54FF3-E051-DA2C-002C-18F8AEC0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informe documenta el proceso de detección, explotación controlada, escalamiento de privilegios y mitigación de una vulnerabilidad en un servidor </a:t>
            </a:r>
            <a:r>
              <a:rPr lang="es-MX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debian</a:t>
            </a:r>
            <a:r>
              <a:rPr lang="es-MX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comprometido.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481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818CCF-9502-5227-26A3-E3B41D8DB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69" y="-30163"/>
            <a:ext cx="102190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CREACIÓN DE USUARIOS </a:t>
            </a: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Posterior, revisamos su existe alguna creación de nuevos usuarios con el comando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grep 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bash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lvl="0" algn="ctr"/>
            <a:r>
              <a:rPr lang="es-MX" altLang="es-MX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se a creado nuevos usuarios, ya que solo esta usuario </a:t>
            </a:r>
            <a:r>
              <a:rPr lang="es-MX" altLang="es-MX" sz="24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s-MX" altLang="es-MX" sz="2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el del sistema </a:t>
            </a:r>
            <a:r>
              <a:rPr lang="es-MX" altLang="es-MX" sz="24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debian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Imagen 1" descr="Interfaz de usuario gráfica, Texto, Aplicación, Word&#10;&#10;El contenido generado por IA puede ser incorrecto.">
            <a:extLst>
              <a:ext uri="{FF2B5EF4-FFF2-40B4-BE49-F238E27FC236}">
                <a16:creationId xmlns:a16="http://schemas.microsoft.com/office/drawing/2014/main" id="{5CF9148F-0F75-8C15-A79D-795DB472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8" y="2715217"/>
            <a:ext cx="9565774" cy="14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E22AFD3-CD95-13FD-5756-E886B69F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85500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5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D971A6-7F18-1CC1-A711-8E63CBDF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176182"/>
            <a:ext cx="936886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revisar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han creado credenciales invalidas utilizamos </a:t>
            </a:r>
          </a:p>
          <a:p>
            <a:pPr lvl="0" algn="ctr"/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-e ´SELECT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host,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mysql.user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;¨</a:t>
            </a:r>
          </a:p>
          <a:p>
            <a:pPr lvl="0" algn="ctr"/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observa que hay un usuario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tiene las credenciales invalidas, a lo que se supone que se a creado por alguien ajeno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CE1AA7DD-9BB5-FF54-FAC9-2AF44F66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78" y="3104512"/>
            <a:ext cx="8130371" cy="288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CE0F953-B528-CFB7-65E2-3250C19D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36438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8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695796F-776B-34DD-B424-210D5C6D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17" y="192177"/>
            <a:ext cx="93044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 utilizando contraseñas en texto para la ejecución de ataques de fuerza bruta. </a:t>
            </a:r>
            <a:endParaRPr kumimoji="0" lang="es-MX" altLang="es-MX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lang="es-MX" altLang="es-MX" sz="3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Todos los privilegios están activos, el atacante tiene acceso total al servidor, por lo que es bastante peligroso</a:t>
            </a:r>
            <a:endParaRPr kumimoji="0" lang="es-MX" altLang="es-MX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D0884222-375C-4A64-5367-0B60C201E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7" y="3128211"/>
            <a:ext cx="11351394" cy="22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81DA758-7063-8F88-0158-6AF5A90A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4425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1C5436-E7EB-CCAA-AA9A-E0627549F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967" y="79813"/>
            <a:ext cx="8878066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verificamos sus contraseñas</a:t>
            </a:r>
          </a:p>
          <a:p>
            <a:pPr lvl="0" algn="ctr"/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confirma que este usuario , tiene acceso a la maquina local host de forma remota a cualquier otra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F6A0B9CA-FC02-A175-156D-029D49B7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59" y="2867526"/>
            <a:ext cx="8345580" cy="191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14998F2-F3DC-58F4-5FC2-DD233516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4763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2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13DDE35-E65D-C9B4-B4C7-FE527867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630" y="0"/>
            <a:ext cx="879074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Servidor FTP</a:t>
            </a:r>
            <a:endParaRPr lang="es-MX" altLang="es-MX" sz="32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revisar el servidor este operativo utilizamos 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nano /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vsftpd.conf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57DD09C2-D849-79FC-2E31-191B2078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53" y="2190048"/>
            <a:ext cx="6807493" cy="247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CD73583-C2D6-2EAB-DE1F-3EE581F3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79" y="4904273"/>
            <a:ext cx="983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detecta que se permite acceso anónimo son autenticación.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2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3BE36C-ADF8-D2E5-59F7-9F8C6D4B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1108021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press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revisar si apache esta activo  y si el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wordpress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operando. 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153D31D8-3277-6F6C-58CE-DA0EFFB0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80" y="1724359"/>
            <a:ext cx="5608638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C619208-FFF4-A3F6-8346-F57EF4E2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38" y="5133641"/>
            <a:ext cx="107887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verifica  que el sistema operativo esta en función. (activo)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B34762-A36B-591A-3325-D4EDD62D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724" y="33338"/>
            <a:ext cx="81345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Corrección de las vulnerabilidades encontradas.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Dehabilitar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acceso con contraseña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edita la configuración del archivo SSH utilizando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nano n/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ssh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sshd_config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3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EA1F8C93-AFF8-ED86-9DF9-EE724A24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10" y="1753518"/>
            <a:ext cx="5616575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EC9D82E-F4B0-8340-1B02-D119CD1A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678" y="6087585"/>
            <a:ext cx="9107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la configuración deshabilitamos el acceso con contraseña y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6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30038F3C-20A9-B0BD-2B5E-3EAD8538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10" y="368969"/>
            <a:ext cx="8954535" cy="47163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B9E60F-89DE-0614-B9FE-81C2FEE79B88}"/>
              </a:ext>
            </a:extLst>
          </p:cNvPr>
          <p:cNvSpPr txBox="1"/>
          <p:nvPr/>
        </p:nvSpPr>
        <p:spPr>
          <a:xfrm>
            <a:off x="1205161" y="5595908"/>
            <a:ext cx="10299032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Así como en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se cambia la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configuracion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para evitar la autenticación de contraseñas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también ataques de fuerza bruta. </a:t>
            </a:r>
          </a:p>
        </p:txBody>
      </p:sp>
    </p:spTree>
    <p:extLst>
      <p:ext uri="{BB962C8B-B14F-4D97-AF65-F5344CB8AC3E}">
        <p14:creationId xmlns:p14="http://schemas.microsoft.com/office/powerpoint/2010/main" val="254402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15DA00E-E649-01BB-98DA-78E9C079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08" y="752982"/>
            <a:ext cx="113544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la base de datos. Se puede observar que el usuario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tiene privilegios elevados y es peligroso 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7" name="Imagen 1" descr="Texto, Tabla&#10;&#10;El contenido generado por IA puede ser incorrecto.">
            <a:extLst>
              <a:ext uri="{FF2B5EF4-FFF2-40B4-BE49-F238E27FC236}">
                <a16:creationId xmlns:a16="http://schemas.microsoft.com/office/drawing/2014/main" id="{1519DBD1-3451-38A5-C7C7-1DC9BF0B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04" y="2847475"/>
            <a:ext cx="9034231" cy="26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F473305-EBC7-2A19-E145-E1764CE4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5600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8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987555-15EE-2F80-3B13-8A0E20BD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74" y="789076"/>
            <a:ext cx="83258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modifica la configuración para que MYSQL no acepte conexiones 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kumimoji="0" lang="es-MX" alt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1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063EB8F6-01BE-87F7-54CA-1F7F0F16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" y="2523078"/>
            <a:ext cx="11552034" cy="288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4449F9-ACB9-4364-4974-630A69FD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-292387"/>
            <a:ext cx="6165849" cy="43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 inicial del sistema</a:t>
            </a: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Presencia de un usuario sospechoso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haker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así como procesos de ejecución.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Identificación de usuarios sospechosos.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grep 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Aquí nos muestra que usuarios están conectados actualmente, junto con detalles como su nombre, usuario, actividad, carga del sistema. Así como la lista de usuarios.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i="0" u="none" strike="noStrike" cap="none" normalizeH="0" baseline="0" dirty="0">
              <a:ln>
                <a:noFill/>
              </a:ln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AF6417AE-B7B6-8EBD-222C-4DD47E0A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11" y="3545305"/>
            <a:ext cx="4493450" cy="31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C6F102-F4A7-52CE-4CFA-6438C933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053" y="445169"/>
            <a:ext cx="579389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DENTIFICACION DE PROCESOS SOSPECHOSOS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Netstat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tulnp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tulnp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Imagen 1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88B8A78D-55E4-9317-8D72-62BBC0109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81" y="1498569"/>
            <a:ext cx="5608638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62838E-83B4-A849-947A-F3A435FE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105" y="5838483"/>
            <a:ext cx="84221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Nos muestra los últimos 10 procesos que más consumen memoria de la máquina. Así como los puertos que han sido usados. 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631E98-1612-AC8F-C4A9-7CDBF9BD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52" y="355845"/>
            <a:ext cx="1009058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Escaneo de configuraciones vulnerables 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-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-4000 2&gt;/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-l 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sudoers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-la/home/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Los archivos SUID pueden permitir escalamiento de privilegios si están mal configurados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EF1F9EB8-E105-C029-F550-21AC58A9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18" y="2444116"/>
            <a:ext cx="6284636" cy="368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F96744-F098-F37F-1306-C575833C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63" y="506106"/>
            <a:ext cx="1028299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 DE LIN PEAS</a:t>
            </a:r>
            <a:endParaRPr kumimoji="0" lang="es-MX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Linpeas.sh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Sirve para mostrar vulnerabilidades y escalamiento de privilegios. Con este comando se puede encontrar ARCHIVOS SIUID peligrosos servicios vulnerables o mal configurados, credenciales en archivos, puertos abiertos y procesos corriendo,.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083EE3AF-3964-6DC8-2DA1-26C391E4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15" y="2999096"/>
            <a:ext cx="5942754" cy="36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C17160-F5EE-486A-082B-2057DB36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21" y="741881"/>
            <a:ext cx="80035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Actualizar Apache para mitigar vulnerabilidades</a:t>
            </a:r>
            <a:endParaRPr kumimoji="0" lang="es-MX" altLang="es-MX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&amp;&amp; sudo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upgrade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apache2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lvl="0" algn="ctr"/>
            <a:r>
              <a:rPr lang="es-MX" altLang="es-MX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mantiene el Apache actualizado para ayudar a corregir vulnerabilidades conocidas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agen 1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0C915AA1-FF91-AF84-A68B-3EAE6790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9" y="2851484"/>
            <a:ext cx="5616575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547BA45-36A7-2980-CA95-CC1CD4BC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418" y="547300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6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89ADF8-610B-DAB6-DB73-64200456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-48283"/>
            <a:ext cx="104773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LOGS</a:t>
            </a: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revisar los logs del sistema en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busqyeda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accesos sospechosos y determinar los servicios comprometidos.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Cd/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/log/jornal</a:t>
            </a:r>
          </a:p>
          <a:p>
            <a:pPr lvl="0" algn="ctr"/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Logramos acceder a los logs de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segurada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 sistema , a revisar la información, cambiamos de privilegios a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se analizan los logs encontrados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5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0688CA9A-F6A6-0F03-65AE-C76F47F2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759243"/>
            <a:ext cx="5353741" cy="38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E3A9F4A-1520-0E3D-D810-C34AA4D2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5557450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035239DC-4E59-0652-E7EE-64685E4E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2" y="190494"/>
            <a:ext cx="8324549" cy="56354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6A5A5A-5769-7FA9-50AB-1285A18A08E2}"/>
              </a:ext>
            </a:extLst>
          </p:cNvPr>
          <p:cNvSpPr txBox="1"/>
          <p:nvPr/>
        </p:nvSpPr>
        <p:spPr>
          <a:xfrm>
            <a:off x="2614210" y="6042794"/>
            <a:ext cx="7555832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-449580">
              <a:lnSpc>
                <a:spcPct val="115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sospecha que el 8 de octubre hubo inicios de sesión. </a:t>
            </a:r>
          </a:p>
        </p:txBody>
      </p:sp>
    </p:spTree>
    <p:extLst>
      <p:ext uri="{BB962C8B-B14F-4D97-AF65-F5344CB8AC3E}">
        <p14:creationId xmlns:p14="http://schemas.microsoft.com/office/powerpoint/2010/main" val="32451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518AE4B-CDDD-5C83-E4A2-FB5BD534D3F6}"/>
              </a:ext>
            </a:extLst>
          </p:cNvPr>
          <p:cNvSpPr txBox="1"/>
          <p:nvPr/>
        </p:nvSpPr>
        <p:spPr>
          <a:xfrm>
            <a:off x="1427747" y="352927"/>
            <a:ext cx="9336505" cy="211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-44958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comprobar los inicios de sesión , revisamos los archivos y los usuarios creados por el atacante. </a:t>
            </a:r>
          </a:p>
          <a:p>
            <a:pPr marL="449580" indent="-449580" algn="ctr">
              <a:lnSpc>
                <a:spcPct val="115000"/>
              </a:lnSpc>
              <a:spcAft>
                <a:spcPts val="800"/>
              </a:spcAft>
            </a:pP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utiliza sudo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contrab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-l para revisar su hay algún programa en el cron, al igual si hay algún proceso en ejecución con el comando </a:t>
            </a:r>
          </a:p>
          <a:p>
            <a:pPr marL="449580" indent="-449580" algn="ctr">
              <a:lnSpc>
                <a:spcPct val="115000"/>
              </a:lnSpc>
              <a:spcAft>
                <a:spcPts val="800"/>
              </a:spcAft>
            </a:pPr>
            <a:r>
              <a:rPr lang="es-MX" sz="2400" kern="100" dirty="0" err="1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</a:t>
            </a:r>
            <a:r>
              <a:rPr lang="es-MX" sz="24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aux</a:t>
            </a:r>
            <a:r>
              <a:rPr lang="es-MX" sz="24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</a:t>
            </a:r>
            <a:r>
              <a:rPr lang="es-MX" sz="2400" kern="100" dirty="0" err="1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</a:t>
            </a:r>
            <a:r>
              <a:rPr lang="es-MX" sz="24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=%</a:t>
            </a:r>
            <a:r>
              <a:rPr lang="es-MX" sz="2400" kern="100" dirty="0" err="1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cpu</a:t>
            </a:r>
            <a:endParaRPr lang="es-MX" sz="24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02B1C8E9-25C6-5D3B-49F6-97723B17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34" y="2633178"/>
            <a:ext cx="5612130" cy="39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10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655</Words>
  <Application>Microsoft Office PowerPoint</Application>
  <PresentationFormat>Panorámica</PresentationFormat>
  <Paragraphs>71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Trebuchet MS</vt:lpstr>
      <vt:lpstr>Wingdings 3</vt:lpstr>
      <vt:lpstr>Faceta</vt:lpstr>
      <vt:lpstr>Informe de pentensting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Izaguirre Casillas</dc:creator>
  <cp:lastModifiedBy>Marco Antonio Izaguirre Casillas</cp:lastModifiedBy>
  <cp:revision>1</cp:revision>
  <dcterms:created xsi:type="dcterms:W3CDTF">2025-03-17T20:04:25Z</dcterms:created>
  <dcterms:modified xsi:type="dcterms:W3CDTF">2025-03-18T06:10:07Z</dcterms:modified>
</cp:coreProperties>
</file>