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72" r:id="rId11"/>
    <p:sldId id="273" r:id="rId12"/>
    <p:sldId id="271" r:id="rId13"/>
    <p:sldId id="270" r:id="rId14"/>
    <p:sldId id="269" r:id="rId15"/>
    <p:sldId id="256" r:id="rId16"/>
    <p:sldId id="259" r:id="rId17"/>
    <p:sldId id="274" r:id="rId18"/>
    <p:sldId id="275" r:id="rId19"/>
    <p:sldId id="279" r:id="rId20"/>
    <p:sldId id="276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001B0-E73B-49F4-A006-6DA82AF917DE}" v="3" dt="2025-03-18T06:06:47.268"/>
    <p1510:client id="{8E97A9BA-35FB-4BBC-A726-6B95947BB47B}" v="87" dt="2025-03-17T17:30:0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Izaguirre Casillas" userId="62926253e2e4d7e1" providerId="LiveId" clId="{006001B0-E73B-49F4-A006-6DA82AF917DE}"/>
    <pc:docChg chg="custSel modSld modMainMaster">
      <pc:chgData name="Marco Antonio Izaguirre Casillas" userId="62926253e2e4d7e1" providerId="LiveId" clId="{006001B0-E73B-49F4-A006-6DA82AF917DE}" dt="2025-03-18T06:07:25.420" v="36" actId="207"/>
      <pc:docMkLst>
        <pc:docMk/>
      </pc:docMkLst>
      <pc:sldChg chg="modSp mod">
        <pc:chgData name="Marco Antonio Izaguirre Casillas" userId="62926253e2e4d7e1" providerId="LiveId" clId="{006001B0-E73B-49F4-A006-6DA82AF917DE}" dt="2025-03-18T06:07:25.420" v="36" actId="207"/>
        <pc:sldMkLst>
          <pc:docMk/>
          <pc:sldMk cId="145745949" sldId="256"/>
        </pc:sldMkLst>
        <pc:spChg chg="mod">
          <ac:chgData name="Marco Antonio Izaguirre Casillas" userId="62926253e2e4d7e1" providerId="LiveId" clId="{006001B0-E73B-49F4-A006-6DA82AF917DE}" dt="2025-03-18T06:07:25.420" v="36" actId="207"/>
          <ac:spMkLst>
            <pc:docMk/>
            <pc:sldMk cId="145745949" sldId="256"/>
            <ac:spMk id="3" creationId="{33AE8FE0-4B08-2093-E5D6-7A656A6083EC}"/>
          </ac:spMkLst>
        </pc:spChg>
      </pc:sldChg>
      <pc:sldChg chg="modSp mod">
        <pc:chgData name="Marco Antonio Izaguirre Casillas" userId="62926253e2e4d7e1" providerId="LiveId" clId="{006001B0-E73B-49F4-A006-6DA82AF917DE}" dt="2025-03-18T06:06:47.429" v="31" actId="27636"/>
        <pc:sldMkLst>
          <pc:docMk/>
          <pc:sldMk cId="2804669304" sldId="259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804669304" sldId="259"/>
            <ac:spMk id="2" creationId="{34609987-1250-BE75-7F24-291A1528FD90}"/>
          </ac:spMkLst>
        </pc:spChg>
        <pc:spChg chg="mod">
          <ac:chgData name="Marco Antonio Izaguirre Casillas" userId="62926253e2e4d7e1" providerId="LiveId" clId="{006001B0-E73B-49F4-A006-6DA82AF917DE}" dt="2025-03-18T06:06:47.429" v="31" actId="27636"/>
          <ac:spMkLst>
            <pc:docMk/>
            <pc:sldMk cId="2804669304" sldId="259"/>
            <ac:spMk id="3" creationId="{EC215B9D-4C7E-BA40-4C66-9FDF9E18800A}"/>
          </ac:spMkLst>
        </pc:spChg>
      </pc:sldChg>
      <pc:sldChg chg="modSp mod">
        <pc:chgData name="Marco Antonio Izaguirre Casillas" userId="62926253e2e4d7e1" providerId="LiveId" clId="{006001B0-E73B-49F4-A006-6DA82AF917DE}" dt="2025-03-18T06:06:59.797" v="34" actId="20577"/>
        <pc:sldMkLst>
          <pc:docMk/>
          <pc:sldMk cId="2257925039" sldId="260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257925039" sldId="260"/>
            <ac:spMk id="2" creationId="{C9932278-A97A-D1E7-2702-CF64FC450078}"/>
          </ac:spMkLst>
        </pc:spChg>
        <pc:spChg chg="mod">
          <ac:chgData name="Marco Antonio Izaguirre Casillas" userId="62926253e2e4d7e1" providerId="LiveId" clId="{006001B0-E73B-49F4-A006-6DA82AF917DE}" dt="2025-03-18T06:06:59.797" v="34" actId="20577"/>
          <ac:spMkLst>
            <pc:docMk/>
            <pc:sldMk cId="2257925039" sldId="260"/>
            <ac:spMk id="3" creationId="{2EA7B945-E5E9-0443-848E-C94B59369D49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731734401" sldId="261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731734401" sldId="261"/>
            <ac:spMk id="2" creationId="{1415B4F2-6AD9-80CC-E4D6-FB6A7619AC47}"/>
          </ac:spMkLst>
        </pc:spChg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731734401" sldId="261"/>
            <ac:spMk id="3" creationId="{4A88773F-CB4E-AD2D-8B28-79B62E4712A8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500265916" sldId="262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500265916" sldId="262"/>
            <ac:spMk id="2" creationId="{32862AAA-AB0C-FE6B-C4D9-2927CD1BF3EC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895539325" sldId="263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895539325" sldId="263"/>
            <ac:spMk id="2" creationId="{7FBE7610-C2A9-26FB-D62E-3442BCDCAD53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1045416165" sldId="264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1045416165" sldId="264"/>
            <ac:spMk id="2" creationId="{1811147D-16C7-4743-294A-391B9D4A348B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1651266998" sldId="265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1651266998" sldId="265"/>
            <ac:spMk id="2" creationId="{835D1E65-9EE8-4781-878C-F2EE177CB731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2607858081" sldId="266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607858081" sldId="266"/>
            <ac:spMk id="2" creationId="{41270933-0EA0-6644-8A23-2EB4034452C3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2199452341" sldId="267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199452341" sldId="267"/>
            <ac:spMk id="2" creationId="{EDD1E06E-EF9F-B947-D501-8B93FE3BBCA3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4013415933" sldId="268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4013415933" sldId="268"/>
            <ac:spMk id="2" creationId="{23B35D4C-460B-D76F-6E4B-E5FF8035E404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3564048451" sldId="269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564048451" sldId="269"/>
            <ac:spMk id="2" creationId="{EB2BE961-8828-B7B1-E69A-195C9F44638C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3947212470" sldId="270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947212470" sldId="270"/>
            <ac:spMk id="2" creationId="{957DD42B-CD6B-6909-446D-D86B6740965F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2387279445" sldId="271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387279445" sldId="271"/>
            <ac:spMk id="2" creationId="{D7AF750C-7BF4-6700-B050-99AF3DE9DF7A}"/>
          </ac:spMkLst>
        </pc:spChg>
      </pc:sldChg>
      <pc:sldChg chg="modSp mod">
        <pc:chgData name="Marco Antonio Izaguirre Casillas" userId="62926253e2e4d7e1" providerId="LiveId" clId="{006001B0-E73B-49F4-A006-6DA82AF917DE}" dt="2025-03-18T06:06:47.407" v="29" actId="27636"/>
        <pc:sldMkLst>
          <pc:docMk/>
          <pc:sldMk cId="3763565238" sldId="272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763565238" sldId="272"/>
            <ac:spMk id="2" creationId="{7C1AE008-F8A8-4D6C-24E9-888428F6778E}"/>
          </ac:spMkLst>
        </pc:spChg>
        <pc:spChg chg="mod">
          <ac:chgData name="Marco Antonio Izaguirre Casillas" userId="62926253e2e4d7e1" providerId="LiveId" clId="{006001B0-E73B-49F4-A006-6DA82AF917DE}" dt="2025-03-18T06:06:47.407" v="29" actId="27636"/>
          <ac:spMkLst>
            <pc:docMk/>
            <pc:sldMk cId="3763565238" sldId="272"/>
            <ac:spMk id="3" creationId="{DFA1E047-AA3A-932D-3DBF-A1AAC5CACB1B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1547486466" sldId="273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1547486466" sldId="273"/>
            <ac:spMk id="2" creationId="{55006401-583C-DAF2-22DE-1E19D4F8CDB3}"/>
          </ac:spMkLst>
        </pc:spChg>
        <pc:picChg chg="mod">
          <ac:chgData name="Marco Antonio Izaguirre Casillas" userId="62926253e2e4d7e1" providerId="LiveId" clId="{006001B0-E73B-49F4-A006-6DA82AF917DE}" dt="2025-03-18T06:06:47.268" v="28"/>
          <ac:picMkLst>
            <pc:docMk/>
            <pc:sldMk cId="1547486466" sldId="273"/>
            <ac:picMk id="4" creationId="{76158D93-D8D3-C519-D0FF-C9596F2CBA61}"/>
          </ac:picMkLst>
        </pc:pic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4219940555" sldId="274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4219940555" sldId="274"/>
            <ac:spMk id="2" creationId="{C2F25D6F-325D-61A3-C592-407CDF731DB4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2740475170" sldId="275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740475170" sldId="275"/>
            <ac:spMk id="2" creationId="{E0EB6E89-B747-FC32-C6DE-C42CBE6196D6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4200598315" sldId="277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4200598315" sldId="277"/>
            <ac:spMk id="2" creationId="{0317C933-D905-10E5-16F9-6DDB68AC525A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2369088860" sldId="278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369088860" sldId="278"/>
            <ac:spMk id="2" creationId="{C60B4642-A920-FCB9-7D71-ED7B1AC9F557}"/>
          </ac:spMkLst>
        </pc:spChg>
      </pc:sldChg>
      <pc:sldChg chg="modSp mod">
        <pc:chgData name="Marco Antonio Izaguirre Casillas" userId="62926253e2e4d7e1" providerId="LiveId" clId="{006001B0-E73B-49F4-A006-6DA82AF917DE}" dt="2025-03-18T06:06:47.437" v="33" actId="27636"/>
        <pc:sldMkLst>
          <pc:docMk/>
          <pc:sldMk cId="920150411" sldId="279"/>
        </pc:sldMkLst>
        <pc:spChg chg="mod">
          <ac:chgData name="Marco Antonio Izaguirre Casillas" userId="62926253e2e4d7e1" providerId="LiveId" clId="{006001B0-E73B-49F4-A006-6DA82AF917DE}" dt="2025-03-18T06:06:47.437" v="32" actId="27636"/>
          <ac:spMkLst>
            <pc:docMk/>
            <pc:sldMk cId="920150411" sldId="279"/>
            <ac:spMk id="2" creationId="{8D4CE9FE-C7A2-9DD6-CDA7-C27C94C595E8}"/>
          </ac:spMkLst>
        </pc:spChg>
        <pc:spChg chg="mod">
          <ac:chgData name="Marco Antonio Izaguirre Casillas" userId="62926253e2e4d7e1" providerId="LiveId" clId="{006001B0-E73B-49F4-A006-6DA82AF917DE}" dt="2025-03-18T06:06:47.437" v="33" actId="27636"/>
          <ac:spMkLst>
            <pc:docMk/>
            <pc:sldMk cId="920150411" sldId="279"/>
            <ac:spMk id="3" creationId="{781F9644-8C95-5B18-74CE-6518358499B7}"/>
          </ac:spMkLst>
        </pc:spChg>
      </pc:sldChg>
      <pc:sldChg chg="modSp mod">
        <pc:chgData name="Marco Antonio Izaguirre Casillas" userId="62926253e2e4d7e1" providerId="LiveId" clId="{006001B0-E73B-49F4-A006-6DA82AF917DE}" dt="2025-03-18T06:06:47.268" v="28"/>
        <pc:sldMkLst>
          <pc:docMk/>
          <pc:sldMk cId="2643470839" sldId="280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2643470839" sldId="280"/>
            <ac:spMk id="2" creationId="{02ABCE94-DB70-396D-F4A4-6EED48E95F0C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3323581838" sldId="281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323581838" sldId="281"/>
            <ac:spMk id="2" creationId="{520F8663-A455-E189-F97D-BD00AE9DBB2E}"/>
          </ac:spMkLst>
        </pc:spChg>
      </pc:sldChg>
      <pc:sldChg chg="modSp">
        <pc:chgData name="Marco Antonio Izaguirre Casillas" userId="62926253e2e4d7e1" providerId="LiveId" clId="{006001B0-E73B-49F4-A006-6DA82AF917DE}" dt="2025-03-18T06:06:47.268" v="28"/>
        <pc:sldMkLst>
          <pc:docMk/>
          <pc:sldMk cId="3419740552" sldId="282"/>
        </pc:sldMkLst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419740552" sldId="282"/>
            <ac:spMk id="2" creationId="{655EA403-15AC-67B1-5511-D8BA8684A3FB}"/>
          </ac:spMkLst>
        </pc:spChg>
        <pc:spChg chg="mod">
          <ac:chgData name="Marco Antonio Izaguirre Casillas" userId="62926253e2e4d7e1" providerId="LiveId" clId="{006001B0-E73B-49F4-A006-6DA82AF917DE}" dt="2025-03-18T06:06:47.268" v="28"/>
          <ac:spMkLst>
            <pc:docMk/>
            <pc:sldMk cId="3419740552" sldId="282"/>
            <ac:spMk id="3" creationId="{B26E6D55-55E2-FE5C-34F3-EBBE412C37C7}"/>
          </ac:spMkLst>
        </pc:spChg>
      </pc:sldChg>
      <pc:sldMasterChg chg="modSldLayout">
        <pc:chgData name="Marco Antonio Izaguirre Casillas" userId="62926253e2e4d7e1" providerId="LiveId" clId="{006001B0-E73B-49F4-A006-6DA82AF917DE}" dt="2025-03-18T06:06:47.268" v="28"/>
        <pc:sldMasterMkLst>
          <pc:docMk/>
          <pc:sldMasterMk cId="2675322391" sldId="2147483696"/>
        </pc:sldMasterMkLst>
        <pc:sldLayoutChg chg="delSp">
          <pc:chgData name="Marco Antonio Izaguirre Casillas" userId="62926253e2e4d7e1" providerId="LiveId" clId="{006001B0-E73B-49F4-A006-6DA82AF917DE}" dt="2025-03-18T06:06:47.268" v="28"/>
          <pc:sldLayoutMkLst>
            <pc:docMk/>
            <pc:sldMasterMk cId="2675322391" sldId="2147483696"/>
            <pc:sldLayoutMk cId="2759572321" sldId="2147483714"/>
          </pc:sldLayoutMkLst>
          <pc:picChg chg="del">
            <ac:chgData name="Marco Antonio Izaguirre Casillas" userId="62926253e2e4d7e1" providerId="LiveId" clId="{006001B0-E73B-49F4-A006-6DA82AF917DE}" dt="2025-03-18T06:06:47.268" v="28"/>
            <ac:picMkLst>
              <pc:docMk/>
              <pc:sldMasterMk cId="2675322391" sldId="2147483696"/>
              <pc:sldLayoutMk cId="2759572321" sldId="2147483714"/>
              <ac:picMk id="7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99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0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68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54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47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99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3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5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0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3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3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12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1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C3F9F0-E911-49FF-AAAE-C9571DE1196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1BB7D3-17C8-4609-95A1-B0FD593A0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3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32278-A97A-D1E7-2702-CF64FC45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Maquina </a:t>
            </a:r>
            <a:r>
              <a:rPr lang="es-ES" b="1" dirty="0" err="1"/>
              <a:t>debian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7B945-E5E9-0443-848E-C94B593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Proyecto Final – Ciberseguridad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4Geeks </a:t>
            </a:r>
            <a:r>
              <a:rPr lang="es-ES" dirty="0" err="1"/>
              <a:t>Academy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9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E008-F8A8-4D6C-24E9-888428F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de los servicios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1E047-AA3A-932D-3DBF-A1AAC5CA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841"/>
          </a:xfrm>
        </p:spPr>
        <p:txBody>
          <a:bodyPr>
            <a:normAutofit lnSpcReduction="10000"/>
          </a:bodyPr>
          <a:lstStyle/>
          <a:p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</a:t>
            </a:r>
            <a:r>
              <a:rPr lang="es-MX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systemclt</a:t>
            </a: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status (nombre del servicio) ejemplo apache2.</a:t>
            </a:r>
          </a:p>
          <a:p>
            <a:endParaRPr lang="es-MX" dirty="0"/>
          </a:p>
        </p:txBody>
      </p:sp>
      <p:pic>
        <p:nvPicPr>
          <p:cNvPr id="6" name="Imagen 5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9954AEA-2DF8-4637-9DE5-8C221ED7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29" y="2458642"/>
            <a:ext cx="5612130" cy="41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6401-583C-DAF2-22DE-1E19D4F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6158D93-D8D3-C519-D0FF-C9596F2C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794" y="2366963"/>
            <a:ext cx="466241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750C-7BF4-6700-B050-99AF3DE9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Verificacion</a:t>
            </a:r>
            <a:r>
              <a:rPr lang="es-MX" dirty="0"/>
              <a:t> del espacio del disco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927EC-0FDA-2C7D-2D4E-1BB918E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46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Muestra el uso del disco, ayudando a diagnosticar problemas de almacenamiento.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9EE40-0853-F7D8-1C6A-75CD1985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92" y="2908092"/>
            <a:ext cx="8699938" cy="811462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94ED9F24-0BAF-53A0-1DA0-BE38E750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69" y="3870715"/>
            <a:ext cx="8744361" cy="19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DD42B-CD6B-6909-446D-D86B67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seguridad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7D8C2-93BB-75B6-56B1-31ACA90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50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Muestra eventos del sistema en tiempo real, ideal para identificar errores o amenazas. Así como servicios no autorizados.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5786A-7169-55A2-F4DC-6F47A891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72" y="2993288"/>
            <a:ext cx="9385655" cy="871423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0E690AEB-24A0-D13E-857C-481309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56" y="4009868"/>
            <a:ext cx="4408685" cy="26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BE961-8828-B7B1-E69A-195C9F44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Escaneo de vulnerabilidades y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055BF-9B4D-C9DF-C8E8-581B3E3C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0880" cy="1039495"/>
          </a:xfrm>
        </p:spPr>
        <p:txBody>
          <a:bodyPr/>
          <a:lstStyle/>
          <a:p>
            <a:r>
              <a:rPr lang="es-ES" dirty="0"/>
              <a:t>Muestra los sockets abiertos en el sistema, ayudando a detectar puertos sospechosos o abiertos indebidamente.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D03AD1-BE55-9E5E-00F3-BD0D9BFC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23" y="2865120"/>
            <a:ext cx="7997953" cy="792480"/>
          </a:xfrm>
          <a:prstGeom prst="rect">
            <a:avLst/>
          </a:prstGeom>
        </p:spPr>
      </p:pic>
      <p:pic>
        <p:nvPicPr>
          <p:cNvPr id="4" name="Imagen 3" descr="Tabla&#10;&#10;El contenido generado por IA puede ser incorrecto.">
            <a:extLst>
              <a:ext uri="{FF2B5EF4-FFF2-40B4-BE49-F238E27FC236}">
                <a16:creationId xmlns:a16="http://schemas.microsoft.com/office/drawing/2014/main" id="{8F983EBA-EEAB-73F1-6E82-6EA1A83F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91" y="3712476"/>
            <a:ext cx="4177415" cy="28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671A-0B21-7FED-ACED-36509255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65"/>
            <a:ext cx="9144000" cy="100624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E8FE0-4B08-2093-E5D6-7A656A60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061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Este informe proporciona un procedimiento detallado para evaluar el estado inicial de una máquina Debian comprometida, aplicar las actualizaciones necesarias, verificar el estado de los servicios y mantener el sistema seguro y eficiente. El análisis final permite confirmar que no haya amenazas persistentes o archivos manipulados, garantizando la integridad del sistema.</a:t>
            </a: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7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09987-1250-BE75-7F24-291A1528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Recuperación y Aseguramiento de una Máquina Debian Comprometida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15B9D-4C7E-BA40-4C66-9FDF9E18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 maquina </a:t>
            </a:r>
            <a:r>
              <a:rPr lang="es-MX" dirty="0" err="1"/>
              <a:t>debian</a:t>
            </a:r>
            <a:r>
              <a:rPr lang="es-MX" dirty="0"/>
              <a:t> puede presentar signos como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Ralentización inusual.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Servicios que se comportan de forma errónea.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Conexiones sospechosas en el sistema.</a:t>
            </a:r>
          </a:p>
          <a:p>
            <a:pPr>
              <a:buNone/>
            </a:pPr>
            <a:r>
              <a:rPr lang="es-ES" dirty="0"/>
              <a:t>Este proceso consta de cuatro fases principales: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Análisis Forense Inicial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Contención del Ataque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Recuperación del Sistema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Aseguramiento del Sistema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66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5D6F-325D-61A3-C592-407CDF73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b="1" dirty="0"/>
              <a:t>Análisis Forense Inicial</a:t>
            </a:r>
            <a:br>
              <a:rPr lang="es-MX" b="1" dirty="0"/>
            </a:br>
            <a:endParaRPr lang="es-MX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CFF7436-F2CD-8440-E885-EA070B13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59" y="1272666"/>
            <a:ext cx="8791943" cy="836043"/>
          </a:xfr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426F7496-5942-6D8E-295B-AA5E07CA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59" y="2295059"/>
            <a:ext cx="81076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todas las conexiones activas con detalles de puertos, IP y procesos involucrados. El filtro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 ESTABLISHED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destaca conexiones establecidas que pueden indicar actividad sospechosa.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n 16" descr="Texto&#10;&#10;El contenido generado por IA puede ser incorrecto.">
            <a:extLst>
              <a:ext uri="{FF2B5EF4-FFF2-40B4-BE49-F238E27FC236}">
                <a16:creationId xmlns:a16="http://schemas.microsoft.com/office/drawing/2014/main" id="{1C9215DF-274D-1402-11BF-BCC98762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3429000"/>
            <a:ext cx="5612130" cy="28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B6E89-B747-FC32-C6DE-C42CBE61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Revisar procesos activos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86AA5B-47CD-8354-7FC7-CF6316D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319" y="1229068"/>
            <a:ext cx="9190422" cy="92323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C721B0-617B-CDB4-3804-E1AE54802A88}"/>
              </a:ext>
            </a:extLst>
          </p:cNvPr>
          <p:cNvSpPr txBox="1"/>
          <p:nvPr/>
        </p:nvSpPr>
        <p:spPr>
          <a:xfrm>
            <a:off x="497173" y="2323752"/>
            <a:ext cx="111976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Muestra los procesos activos ordenados por el mayor consumo de CPU. Esto ayuda a identificar posibles procesos maliciosos consumiendo recursos.</a:t>
            </a:r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CECF70F8-9C29-5A10-5C95-71F995D9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279" y="3429000"/>
            <a:ext cx="4691441" cy="32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E9FE-C7A2-9DD6-CDA7-C27C94C5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Identificar archivos recientemente modificados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9644-8C95-5B18-74CE-65183584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842624"/>
          </a:xfrm>
        </p:spPr>
        <p:txBody>
          <a:bodyPr>
            <a:normAutofit fontScale="70000" lnSpcReduction="20000"/>
          </a:bodyPr>
          <a:lstStyle/>
          <a:p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Busca archivos modificados en las últimas 24 horas, permitiendo detectar alteraciones sospechosas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MX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2C69F3-0D05-0A8D-2E7C-D79BAFB2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79" y="2293803"/>
            <a:ext cx="5747391" cy="40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B4F2-6AD9-80CC-E4D6-FB6A7619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8773F-CB4E-AD2D-8B28-79B62E47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Objetivo</a:t>
            </a:r>
          </a:p>
          <a:p>
            <a:pPr marL="0" indent="0">
              <a:buNone/>
            </a:pPr>
            <a:r>
              <a:rPr lang="es-ES" dirty="0"/>
              <a:t>Identificar una intrusión en un sistema Debian</a:t>
            </a:r>
          </a:p>
          <a:p>
            <a:pPr marL="0" indent="0">
              <a:buNone/>
            </a:pPr>
            <a:r>
              <a:rPr lang="es-ES" dirty="0"/>
              <a:t>Mitigar el ataque</a:t>
            </a:r>
          </a:p>
          <a:p>
            <a:pPr marL="0" indent="0">
              <a:buNone/>
            </a:pPr>
            <a:r>
              <a:rPr lang="es-ES" dirty="0"/>
              <a:t>Implementar medidas de seguridad para prevenir futuros incidentes</a:t>
            </a:r>
          </a:p>
          <a:p>
            <a:r>
              <a:rPr lang="es-MX" dirty="0"/>
              <a:t>Debian es una distribución GNU/Linux conocida por su estabilidad y seguridad. </a:t>
            </a:r>
          </a:p>
          <a:p>
            <a:r>
              <a:rPr lang="es-MX" dirty="0"/>
              <a:t>Ideal para servidores y estaciones de trabajo y seguridad</a:t>
            </a:r>
          </a:p>
          <a:p>
            <a:r>
              <a:rPr lang="es-MX" dirty="0"/>
              <a:t>Utiliza el sistema de gestión de </a:t>
            </a:r>
            <a:r>
              <a:rPr lang="es-MX" dirty="0" err="1"/>
              <a:t>paqutes</a:t>
            </a:r>
            <a:r>
              <a:rPr lang="es-MX" dirty="0"/>
              <a:t> APT y el gestor de servicios </a:t>
            </a:r>
            <a:r>
              <a:rPr lang="es-MX" dirty="0" err="1"/>
              <a:t>Sistemd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73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2B8FAA7-4EE5-42AC-D05C-F83ACEAE7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5519" y="371372"/>
            <a:ext cx="59009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2800" b="1" dirty="0">
                <a:latin typeface="Arial" panose="020B0604020202020204" pitchFamily="34" charset="0"/>
              </a:rPr>
              <a:t>Identificar usuarios sospechosos</a:t>
            </a:r>
            <a:endParaRPr kumimoji="0" lang="es-MX" altLang="es-MX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2CEB902-BFC4-BE97-61E4-45C7B88DF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258" y="2091283"/>
            <a:ext cx="99539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las últimas entradas del archivo </a:t>
            </a:r>
            <a:r>
              <a:rPr kumimoji="0" lang="es-MX" alt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MX" altLang="es-MX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etc</a:t>
            </a:r>
            <a:r>
              <a:rPr kumimoji="0" lang="es-MX" alt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MX" altLang="es-MX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passwd</a:t>
            </a:r>
            <a:r>
              <a:rPr kumimoji="0" lang="es-MX" alt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donde se almacenan cuentas de usuario. Cuentas recientes y sospechosas pueden ser un indicio de ataque.</a:t>
            </a:r>
            <a:endParaRPr kumimoji="0" lang="es-MX" altLang="es-MX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C85FD37-BE9F-0222-2B4B-6476AF4B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52" y="981669"/>
            <a:ext cx="8807095" cy="843956"/>
          </a:xfrm>
          <a:prstGeom prst="rect">
            <a:avLst/>
          </a:prstGeom>
        </p:spPr>
      </p:pic>
      <p:pic>
        <p:nvPicPr>
          <p:cNvPr id="14" name="Imagen 13" descr="Texto&#10;&#10;El contenido generado por IA puede ser incorrecto.">
            <a:extLst>
              <a:ext uri="{FF2B5EF4-FFF2-40B4-BE49-F238E27FC236}">
                <a16:creationId xmlns:a16="http://schemas.microsoft.com/office/drawing/2014/main" id="{23DE2F27-30F7-D29C-2F02-10F33A11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50" y="3557270"/>
            <a:ext cx="6789899" cy="24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C933-D905-10E5-16F9-6DDB68AC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Contención del ataque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D890CC-9479-5C1B-02A4-50A6D1CBC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08" y="1480825"/>
            <a:ext cx="10166192" cy="7676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BA7143-5D1C-23AB-4B9C-DF01F19950B2}"/>
              </a:ext>
            </a:extLst>
          </p:cNvPr>
          <p:cNvSpPr txBox="1"/>
          <p:nvPr/>
        </p:nvSpPr>
        <p:spPr>
          <a:xfrm>
            <a:off x="1409076" y="2504645"/>
            <a:ext cx="90153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Bloquear direcciones IP sospechosas</a:t>
            </a:r>
          </a:p>
          <a:p>
            <a:r>
              <a:rPr lang="es-ES" sz="2000" dirty="0"/>
              <a:t>Este comando bloquea el tráfico entrante desde una IP específica, cortando el acceso del atacante.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20059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4642-A920-FCB9-7D71-ED7B1AC9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Desactivar servicios sospechosos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1BFB7F-C162-48C6-ADB3-9CD2ECF70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56" y="1719263"/>
            <a:ext cx="10287836" cy="100097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86F3DDF-59FD-2EB4-6E69-4D0D9F94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6" y="3013501"/>
            <a:ext cx="10561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Acción recomendada: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Utiliza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systemctl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status &lt;servicio&gt;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verificar si el servicio se estaba ejecutando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8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BCE94-DB70-396D-F4A4-6EED48E9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Verificar la integridad de archivos críticos</a:t>
            </a:r>
            <a:endParaRPr lang="es-MX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DE73B0-B0E9-2AE4-CFF0-573F6B99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1"/>
            <a:ext cx="10194958" cy="76379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183BBD-1489-98FC-5BD0-0DA827BDBB02}"/>
              </a:ext>
            </a:extLst>
          </p:cNvPr>
          <p:cNvSpPr txBox="1"/>
          <p:nvPr/>
        </p:nvSpPr>
        <p:spPr>
          <a:xfrm>
            <a:off x="1142398" y="2514601"/>
            <a:ext cx="9890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/>
              <a:t>Acción recomendada:</a:t>
            </a:r>
            <a:r>
              <a:rPr lang="es-ES" sz="3200" dirty="0"/>
              <a:t> Si encuentras modificaciones sospechosas, reinstala el paquete correspondiente.</a:t>
            </a:r>
            <a:endParaRPr lang="es-MX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506855-87D6-B6DE-E102-D40CF113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826" y="3818627"/>
            <a:ext cx="3634348" cy="25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8663-A455-E189-F97D-BD00AE9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Aseguramiento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981D42-78BC-D654-0728-2CD9611CA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03" y="1690688"/>
            <a:ext cx="11061994" cy="85808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896B20-8376-BD58-EC89-2AC59AB32F2E}"/>
              </a:ext>
            </a:extLst>
          </p:cNvPr>
          <p:cNvSpPr txBox="1"/>
          <p:nvPr/>
        </p:nvSpPr>
        <p:spPr>
          <a:xfrm>
            <a:off x="565002" y="2693637"/>
            <a:ext cx="11061993" cy="119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Descarga la lista de paquetes actualizados y los instala, corrigiendo vulnerabilidades conocidas.</a:t>
            </a:r>
          </a:p>
        </p:txBody>
      </p:sp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11565E75-C2AA-878C-6E7D-0D4268EC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41" y="3890696"/>
            <a:ext cx="4062335" cy="29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EA403-15AC-67B1-5511-D8BA868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6D55-55E2-FE5C-34F3-EBBE412C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74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147D-16C7-4743-294A-391B9D4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Verificación del Estado Inicial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40EBD-C026-9F3D-4DCD-875E26EB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775"/>
          </a:xfrm>
        </p:spPr>
        <p:txBody>
          <a:bodyPr/>
          <a:lstStyle/>
          <a:p>
            <a:r>
              <a:rPr lang="es-MX" dirty="0"/>
              <a:t>Este comando muestra la versión de </a:t>
            </a:r>
            <a:r>
              <a:rPr lang="es-MX" dirty="0" err="1"/>
              <a:t>kernel</a:t>
            </a:r>
            <a:r>
              <a:rPr lang="es-MX" dirty="0"/>
              <a:t>, nombre del host, arquitectura del sistema y sistema operativo. 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E1E1489-C435-17CF-907F-D9C4E62A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75" y="2954337"/>
            <a:ext cx="8810945" cy="8974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7993C-8342-C10A-C2C9-968970A7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75" y="4075904"/>
            <a:ext cx="8519149" cy="8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1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62AAA-AB0C-FE6B-C4D9-2927CD1B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 del sistema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65EC1-43D8-B59B-383B-4062D29C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565"/>
          </a:xfrm>
        </p:spPr>
        <p:txBody>
          <a:bodyPr/>
          <a:lstStyle/>
          <a:p>
            <a:r>
              <a:rPr lang="es-ES" dirty="0"/>
              <a:t>Actualiza la lista de paquetes disponibles en los repositorios configurados.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E6794B-E908-4694-B48D-44D4B20F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3127"/>
            <a:ext cx="9515078" cy="932565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A6532875-4E31-5AD6-84E8-3EF3B1B1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82" y="3960629"/>
            <a:ext cx="5566419" cy="27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E7610-C2A9-26FB-D62E-3442BCDC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actualizaciones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09C8E-4922-7374-CE49-1BC32E3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255"/>
          </a:xfrm>
        </p:spPr>
        <p:txBody>
          <a:bodyPr/>
          <a:lstStyle/>
          <a:p>
            <a:r>
              <a:rPr lang="es-ES" dirty="0"/>
              <a:t>Actualiza los paquetes instalados y elimina paquetes obsoletos si es necesario.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BA1017-C2FB-B8F8-0865-09E5EF47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37" y="2916872"/>
            <a:ext cx="9627998" cy="1024255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30E3C7A5-0AE4-8AD0-C294-0D2F36CD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85" y="4008119"/>
            <a:ext cx="4719498" cy="26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D1E65-9EE8-4781-878C-F2EE177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Verificación de actualizaciones aplicadas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D1AF1-70EE-8B7E-C485-7DC50DF3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703"/>
          </a:xfrm>
        </p:spPr>
        <p:txBody>
          <a:bodyPr/>
          <a:lstStyle/>
          <a:p>
            <a:r>
              <a:rPr lang="es-ES" dirty="0"/>
              <a:t>Permite ver el historial de paquetes que han sido actualizados.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15E3FB-58F2-246A-9895-50590F8B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04" y="2749847"/>
            <a:ext cx="8901392" cy="850968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F86D319A-3095-9BC1-B575-DABF73E3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64" y="3717998"/>
            <a:ext cx="5324682" cy="2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70933-0EA0-6644-8A23-2EB40344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Instalación de herramientas para actualizaciones automáticas de seguridad.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25695-425E-5BBE-B2D6-A4307903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693"/>
          </a:xfrm>
        </p:spPr>
        <p:txBody>
          <a:bodyPr/>
          <a:lstStyle/>
          <a:p>
            <a:r>
              <a:rPr lang="es-ES" dirty="0"/>
              <a:t>Habilita y gestiona las actualizaciones de seguridad automáticas.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E561E-61B1-6380-BDE7-F8BEDBD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90" y="2563318"/>
            <a:ext cx="9111020" cy="8358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F74686-B7CA-92CA-EB6C-9C382100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57" y="3458810"/>
            <a:ext cx="5349886" cy="32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1E06E-EF9F-B947-D501-8B93FE3B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los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FAF3D-F411-4B84-C378-06FCF591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76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Permite ver el estado del servicio especificado.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1C8C3A-4590-AA3C-0E3A-BCE33F6D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4" y="2789195"/>
            <a:ext cx="9581152" cy="767673"/>
          </a:xfrm>
          <a:prstGeom prst="rect">
            <a:avLst/>
          </a:prstGeom>
        </p:spPr>
      </p:pic>
      <p:pic>
        <p:nvPicPr>
          <p:cNvPr id="4" name="Imagen 3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0AE3751-4399-5BBA-FCC9-63EAA82A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2" y="3987623"/>
            <a:ext cx="3280753" cy="24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35D4C-460B-D76F-6E4B-E5FF803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Mantenimiento general del sistema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C3E6B-F9FF-D400-DDB6-17E32396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732"/>
          </a:xfrm>
        </p:spPr>
        <p:txBody>
          <a:bodyPr/>
          <a:lstStyle/>
          <a:p>
            <a:r>
              <a:rPr lang="es-MX" dirty="0"/>
              <a:t>Elimina paquetes obsoletos y limpia el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0D43B-59C5-1D6A-5E13-56415D52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7" y="2638294"/>
            <a:ext cx="7363716" cy="10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593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1195</TotalTime>
  <Words>556</Words>
  <Application>Microsoft Office PowerPoint</Application>
  <PresentationFormat>Panorámica</PresentationFormat>
  <Paragraphs>64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Aptos</vt:lpstr>
      <vt:lpstr>Arial</vt:lpstr>
      <vt:lpstr>Arial Unicode MS</vt:lpstr>
      <vt:lpstr>Tw Cen MT</vt:lpstr>
      <vt:lpstr>Gota</vt:lpstr>
      <vt:lpstr>Maquina debian </vt:lpstr>
      <vt:lpstr>introduccion</vt:lpstr>
      <vt:lpstr>Verificación del Estado Inicial </vt:lpstr>
      <vt:lpstr>Actualización del sistema </vt:lpstr>
      <vt:lpstr>Instalación de actualizaciones de seguridad</vt:lpstr>
      <vt:lpstr>Verificación de actualizaciones aplicadas</vt:lpstr>
      <vt:lpstr>Instalación de herramientas para actualizaciones automáticas de seguridad. </vt:lpstr>
      <vt:lpstr>Estado de los servicios</vt:lpstr>
      <vt:lpstr>Mantenimiento general del sistema </vt:lpstr>
      <vt:lpstr>Estado de los servicios </vt:lpstr>
      <vt:lpstr>Presentación de PowerPoint</vt:lpstr>
      <vt:lpstr>Verificacion del espacio del disco</vt:lpstr>
      <vt:lpstr>Análisis de seguridad </vt:lpstr>
      <vt:lpstr>Escaneo de vulnerabilidades y seguridad</vt:lpstr>
      <vt:lpstr>Presentación de PowerPoint</vt:lpstr>
      <vt:lpstr>Recuperación y Aseguramiento de una Máquina Debian Comprometida</vt:lpstr>
      <vt:lpstr>Análisis Forense Inicial </vt:lpstr>
      <vt:lpstr>Revisar procesos activos </vt:lpstr>
      <vt:lpstr>Identificar archivos recientemente modificados </vt:lpstr>
      <vt:lpstr>Identificar usuarios sospechosos  </vt:lpstr>
      <vt:lpstr>Contención del ataque</vt:lpstr>
      <vt:lpstr>Desactivar servicios sospechosos </vt:lpstr>
      <vt:lpstr>Verificar la integridad de archivos críticos</vt:lpstr>
      <vt:lpstr>Aseguramiento del Sistema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Izaguirre Casillas</dc:creator>
  <cp:lastModifiedBy>Marco Antonio Izaguirre Casillas</cp:lastModifiedBy>
  <cp:revision>2</cp:revision>
  <dcterms:created xsi:type="dcterms:W3CDTF">2025-03-13T01:05:08Z</dcterms:created>
  <dcterms:modified xsi:type="dcterms:W3CDTF">2025-03-18T06:07:31Z</dcterms:modified>
</cp:coreProperties>
</file>