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1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3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5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8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1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4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1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7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EF463-E828-47BA-B5D0-3B77C35DFFFA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419A90-7972-4E0C-8E2D-80D3D6E1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B478-0B12-43EC-9042-F1B1DE05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WANYOIKE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E021-01-0950/2020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FCA3C-BDE6-45E4-8F0F-C90F37E15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ODYSSEY FROM BOY TO MAN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1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9C37-43E2-43B1-8074-BF549F63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Desiring to Peer into the Future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3431-E640-41D9-91AD-FA159438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2505075"/>
            <a:ext cx="8192458" cy="3190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 the possibilities and potential that lie ahead.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Dreams &amp; Aspirations: Shaping the future through goals and ambitions.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&amp; Development: A lifelong journey of learning and self-improvement.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Difference: Contributing to a better future for all.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with: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 and optimism for a future filled with opportunity.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commitment to lifelong learning and personal growth.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desire to use one's skills and talents to make a positive impact.</a:t>
            </a:r>
          </a:p>
        </p:txBody>
      </p:sp>
    </p:spTree>
    <p:extLst>
      <p:ext uri="{BB962C8B-B14F-4D97-AF65-F5344CB8AC3E}">
        <p14:creationId xmlns:p14="http://schemas.microsoft.com/office/powerpoint/2010/main" val="165760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A94B-927C-41AC-A767-2266B343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485900"/>
            <a:ext cx="6571060" cy="6318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39E5-8623-4C49-9C7C-50DEB00E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695777"/>
            <a:ext cx="8521430" cy="3304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Kenyan autobiography exploring themes of self-reflection, resilience, and the universal human experience.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 and navigating life's challenges.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family, love, and friendship.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pursuit of dreams and the power of hope.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Invitation to the reader: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through shared experiences.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on your own life journey.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Embark on a voyage of self-discovery with Emmanuel Kagia</a:t>
            </a:r>
          </a:p>
        </p:txBody>
      </p:sp>
    </p:spTree>
    <p:extLst>
      <p:ext uri="{BB962C8B-B14F-4D97-AF65-F5344CB8AC3E}">
        <p14:creationId xmlns:p14="http://schemas.microsoft.com/office/powerpoint/2010/main" val="29979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FA7D-9A22-4F2D-B53F-137AC034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9688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up Process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163-8C54-4787-A885-73B9B09D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884218"/>
            <a:ext cx="8218251" cy="3673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of self-discovery through childhood wonder, adolescent challenges, and personal growth.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experiences: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Childhood: Innocence, curiosity, and foundational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Adolescence: Developing responsibility, advocating for justice, and exploring career interests.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stage shapes who we become.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embracing challenges and learning from experiences.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a path that aligns with both interests and strength</a:t>
            </a:r>
          </a:p>
        </p:txBody>
      </p:sp>
    </p:spTree>
    <p:extLst>
      <p:ext uri="{BB962C8B-B14F-4D97-AF65-F5344CB8AC3E}">
        <p14:creationId xmlns:p14="http://schemas.microsoft.com/office/powerpoint/2010/main" val="34572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257A-BF9C-4471-928B-51C7EFD3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ngaging children in conversations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919AA-BB15-419C-95EE-5283AA9A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7" y="2809875"/>
            <a:ext cx="8448473" cy="3190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memories of childhood centered around family, friends, and cherished moments.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Christmas celebrations with family and abundant food.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with friends and enjoying breaks from routine.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time with grandparents and learning practical skills.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Appreciation for: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love and support of family.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joy of friendship and shared experiences.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pleasures and cherished traditions.</a:t>
            </a:r>
          </a:p>
        </p:txBody>
      </p:sp>
    </p:spTree>
    <p:extLst>
      <p:ext uri="{BB962C8B-B14F-4D97-AF65-F5344CB8AC3E}">
        <p14:creationId xmlns:p14="http://schemas.microsoft.com/office/powerpoint/2010/main" val="10415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83D7-E351-49B3-B7CF-5C304439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Education Journey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04D2-E160-406F-8702-960D0093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7964"/>
            <a:ext cx="8118764" cy="4282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lifelong pursuit of knowledge and self-improvement through various educational experiences.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milestones: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Bidii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School (2005-2008): Fostering a love of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Chania Boys High School (2016-2019): Balancing academics, leadership, and personal growth.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Dedan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Kimathi University of Technology (2020-Present): Continued pursuit of knowledge.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unlocks opportunities and shapes who we become.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perseverance, resilience, and a thirst for knowledge.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experiences prepare us to make a positive impact on the world.</a:t>
            </a:r>
          </a:p>
        </p:txBody>
      </p:sp>
    </p:spTree>
    <p:extLst>
      <p:ext uri="{BB962C8B-B14F-4D97-AF65-F5344CB8AC3E}">
        <p14:creationId xmlns:p14="http://schemas.microsoft.com/office/powerpoint/2010/main" val="195254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2095-184D-40D8-AEF4-72DCA00F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My Perspective on Life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9534-3291-42C0-BBCA-22F106D4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2535383"/>
            <a:ext cx="8462622" cy="3465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life shaped by relationships, guidance, passions, and the natural world.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threads: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Friendships: Bringing comfort, joy, and support.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 Offering empathy, communication, and self-understanding.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Guidance: Providing wisdom, direction, and a sense of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Passions: Fueling motivation and living authentically.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Nature: Inspiring awe, grounding, and a connection to something bigger.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belief: The beauty and potential of the human experience.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Overall: Embracing life's journey with optimism, gratitude, and a desire to learn and grow</a:t>
            </a:r>
          </a:p>
        </p:txBody>
      </p:sp>
    </p:spTree>
    <p:extLst>
      <p:ext uri="{BB962C8B-B14F-4D97-AF65-F5344CB8AC3E}">
        <p14:creationId xmlns:p14="http://schemas.microsoft.com/office/powerpoint/2010/main" val="425688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11EF-BA50-4558-A8CA-CCC44CB1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Life's successes and stresses challenges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F1DF-55B7-4EBF-9125-B8655BF6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20680"/>
            <a:ext cx="8422533" cy="3589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Life's experiences shape us, a blend of victories and struggles.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Successes: Milestones, motivation, and a sense of accomplishment.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Testing resilience, fostering growth, and building inner strength.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Interconnectedness: Relationships impacting experiences and vice versa.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Growth: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build resilience and inner strength.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management skills are crucial for success.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Embrace all experiences, celebrate highs, learn from lows.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Cultivate gratitude, resilience, and a sense of fulfillment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2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A103-9400-48F0-90EC-B5B0BB3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and Exciting Experiences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E3A2-583C-4810-913F-7F2CB0DF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608229"/>
            <a:ext cx="8175951" cy="3589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beauty and diversity of Kenya and beyond.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Hell's Gate National Park: Rugged hikes and stunning natural wonders.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Zania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Falls: A hidden gem with cascading waters and lush greenery.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Longonot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Challenging climb with breathtaking crater 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Diani Beach: Tropical paradise with pristine beaches and colorful reefs.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Tanzania: Cultural immersion and wildlife encounters in the Serengeti.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Lasting Impact: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Appreciation for the world's natural beauty and cultural richness.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Unforgettable memories and a sense of wonder.</a:t>
            </a:r>
          </a:p>
        </p:txBody>
      </p:sp>
    </p:spTree>
    <p:extLst>
      <p:ext uri="{BB962C8B-B14F-4D97-AF65-F5344CB8AC3E}">
        <p14:creationId xmlns:p14="http://schemas.microsoft.com/office/powerpoint/2010/main" val="311201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68E6-2E67-4F2F-A890-B89E1990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Passions and hobbies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610-F788-4AA2-AD57-29E32BCE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2809875"/>
            <a:ext cx="8070126" cy="2562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tapestry of interests that bring joy, fulfillment, and growth.</a:t>
            </a:r>
          </a:p>
          <a:p>
            <a:pPr marL="0" indent="0"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Pursuits: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Photography: Capturing beauty and sharing stories through a lens.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Hiking &amp; Exploration: Reconnecting with nature and finding peace.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&amp; Writing: Exploring ideas, igniting imagination, and expressing oneself.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Hobbies: Experimenting, learning, and connecting with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Overall: Passions and hobbies enrich life, spark creativity, and offer a sense of purpose.</a:t>
            </a:r>
          </a:p>
        </p:txBody>
      </p:sp>
    </p:spTree>
    <p:extLst>
      <p:ext uri="{BB962C8B-B14F-4D97-AF65-F5344CB8AC3E}">
        <p14:creationId xmlns:p14="http://schemas.microsoft.com/office/powerpoint/2010/main" val="1299780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807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Wingdings</vt:lpstr>
      <vt:lpstr>Organic</vt:lpstr>
      <vt:lpstr>GEORGE WANYOIKE E021-01-0950/2020 </vt:lpstr>
      <vt:lpstr>Introduction </vt:lpstr>
      <vt:lpstr>The Growing up Process </vt:lpstr>
      <vt:lpstr>Engaging children in conversations </vt:lpstr>
      <vt:lpstr>My Education Journey </vt:lpstr>
      <vt:lpstr>To My Perspective on Life </vt:lpstr>
      <vt:lpstr>Life's successes and stresses challenges </vt:lpstr>
      <vt:lpstr>Travel and Exciting Experiences </vt:lpstr>
      <vt:lpstr>Passions and hobbies </vt:lpstr>
      <vt:lpstr>Desiring to Peer into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EMMANUEL KAGIA C027-01-0782/2020</dc:title>
  <dc:creator>Emmanuel Kagia</dc:creator>
  <cp:lastModifiedBy>Emmanuel Kagia</cp:lastModifiedBy>
  <cp:revision>4</cp:revision>
  <dcterms:created xsi:type="dcterms:W3CDTF">2024-03-19T10:31:28Z</dcterms:created>
  <dcterms:modified xsi:type="dcterms:W3CDTF">2024-03-21T11:27:40Z</dcterms:modified>
</cp:coreProperties>
</file>