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6AFAF-7DC7-4A2D-BE82-C6C7951B6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E5630D-B433-4B90-975A-00F609C23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A589A-11C5-4130-A213-0D6670C68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BA5D-F0B8-425E-AF10-10BFF3D8B2AB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85F0E-5398-4A07-B22C-08DC4180E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2F8DE-F2A6-4C38-B42F-CC19040F7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01744-90F8-46FE-9FA4-67568FC01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96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F5E5E-FFED-4080-B5BD-3711A480A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C25FAB-F472-4427-A52B-9B7E8C76F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A6740-5F9C-40ED-A7F8-4041AB82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BA5D-F0B8-425E-AF10-10BFF3D8B2AB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BCB88-C286-4ED6-89E8-52E72D0C5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E9D09-11EF-4FFB-A902-1D6B3A446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01744-90F8-46FE-9FA4-67568FC01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77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65E9F0-2F49-435D-942A-242AB99422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BCA8E-EB12-4F66-B698-70E0DA600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33A19-678B-4092-A526-3A2A1038A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BA5D-F0B8-425E-AF10-10BFF3D8B2AB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97A7D-1101-4ECA-A815-A8798533C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2A4E1-1C50-4F64-A9DD-4BCDA935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01744-90F8-46FE-9FA4-67568FC01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2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F6E56-0C01-440D-A75D-B2C76B52C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2AFAF-E262-4100-9388-FBA5601A4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37193-091B-45C2-8B48-728E841B4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BA5D-F0B8-425E-AF10-10BFF3D8B2AB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36BA2-DBD5-4E8F-AC4F-FAD09CBB1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EEB4D-76AC-4ADE-8793-F2A1DECE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01744-90F8-46FE-9FA4-67568FC01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39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069B0-D0B9-4619-8089-1412D8442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CB975-F82F-446D-8801-22954A98A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889F7-4ABB-4A5E-958D-38EA9A31C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BA5D-F0B8-425E-AF10-10BFF3D8B2AB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B3AA2-CC56-4B0F-96DD-4CF148550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C5E8C-EC35-4E41-B34F-008CF00B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01744-90F8-46FE-9FA4-67568FC01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15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1FEED-41D8-466A-BC9A-E39FBB51E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517DB-6ABE-4841-8009-7FB970633A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A2591-70AC-42D0-AFB0-C336F034B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1107C-2A4F-43CE-946B-E1BE170F0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BA5D-F0B8-425E-AF10-10BFF3D8B2AB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A03A1-1785-4B95-92EE-97B89AC31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30FF4-8E3C-47CD-82A9-86E1CB726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01744-90F8-46FE-9FA4-67568FC01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91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EBC6D-6F95-4C6C-968C-FD806B7D7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40401-4DC1-47B9-8C3C-6A20F7487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275D6-7FA6-4806-AB30-17BB8EB0B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91E45F-4B08-482A-AA31-8EC7D6891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B072C9-854A-4A19-8B73-919255CE2D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E8A4A2-0673-4BA9-A838-C4BBDBA1E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BA5D-F0B8-425E-AF10-10BFF3D8B2AB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04CA4B-7A71-4B85-9C67-1B96DE498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FE87E0-1D75-4490-BD26-164978C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01744-90F8-46FE-9FA4-67568FC01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35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18DC7-B290-4DC2-93A4-7D178BA9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47DA5B-80CB-45B2-A8CF-983B07469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BA5D-F0B8-425E-AF10-10BFF3D8B2AB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F62E8E-7688-4536-84EF-7AA893736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BBD9C-3539-4A1D-A833-52759B4D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01744-90F8-46FE-9FA4-67568FC01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8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8156C1-67E4-4740-B8FA-56BF866C9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BA5D-F0B8-425E-AF10-10BFF3D8B2AB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19DF5C-90EC-493B-B11B-BCEE21908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F10F9-C932-43D6-B399-1890D56BF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01744-90F8-46FE-9FA4-67568FC01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68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DF9B4-3866-4423-8E49-9CF6519B7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62A6A-9CCD-4413-852B-A994FD9C2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E312D-F1D6-4146-96F2-68390CF06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80BFB-40F3-41F8-B2FC-AF147CD5A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BA5D-F0B8-425E-AF10-10BFF3D8B2AB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D124F-0D38-46DE-86EB-608EA5CD3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6880F-BD0E-44E5-8CEA-3D6098FFE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01744-90F8-46FE-9FA4-67568FC01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07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18C7-5921-4B8B-B9AA-AED08BDD0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A92D07-5CE6-47D4-8848-1EE9DE2E2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67521-415A-4E12-BA6E-EF77DBB3C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1F196-C1D0-4FC3-B75C-087BCA9F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BA5D-F0B8-425E-AF10-10BFF3D8B2AB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CD1AF-52A9-4F4C-AD8F-F1A519DC1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5FC1B-9108-4F5A-80BB-2C43F656E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01744-90F8-46FE-9FA4-67568FC01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36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574576-A86C-409B-BF8D-CC83AD712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97DD6-BE54-4141-B8EE-0AF1B538D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4FD33-18E8-4DFC-8231-CB3327D50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9BA5D-F0B8-425E-AF10-10BFF3D8B2AB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CD7E6-BF63-4298-822F-736A577EE1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C56E8-88BD-4D26-9FFC-4CF4660825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01744-90F8-46FE-9FA4-67568FC01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3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1EB1-2607-4DF8-99B6-06DC61FB49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F109-7A9B-4E4E-8E5B-2E0999B500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93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9A536A-5C9B-45B9-878B-84577CA2D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559" y="0"/>
            <a:ext cx="4458797" cy="5188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42B822-CF95-41B1-AC75-449B5B2AE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076" y="0"/>
            <a:ext cx="5455847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0F4C40-8172-4B6F-9361-DD707C063A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00" t="6102" r="2811" b="8854"/>
          <a:stretch/>
        </p:blipFill>
        <p:spPr>
          <a:xfrm rot="16200000">
            <a:off x="3055257" y="820057"/>
            <a:ext cx="5471886" cy="423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9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542B822-CF95-41B1-AC75-449B5B2AE3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20"/>
          <a:stretch/>
        </p:blipFill>
        <p:spPr>
          <a:xfrm>
            <a:off x="5907350" y="0"/>
            <a:ext cx="4471370" cy="52371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9A536A-5C9B-45B9-878B-84577CA2D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236" y="0"/>
            <a:ext cx="4458797" cy="51884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625F2B-C06D-4078-817B-D72EE795F7E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00" t="6102" r="2811" b="8854"/>
          <a:stretch/>
        </p:blipFill>
        <p:spPr>
          <a:xfrm rot="16200000">
            <a:off x="5612481" y="483519"/>
            <a:ext cx="5237186" cy="427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43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 Boshielo</dc:creator>
  <cp:lastModifiedBy>ET Boshielo</cp:lastModifiedBy>
  <cp:revision>5</cp:revision>
  <dcterms:created xsi:type="dcterms:W3CDTF">2024-12-09T11:42:45Z</dcterms:created>
  <dcterms:modified xsi:type="dcterms:W3CDTF">2024-12-09T12:27:26Z</dcterms:modified>
</cp:coreProperties>
</file>