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AFAF-7DC7-4A2D-BE82-C6C7951B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5630D-B433-4B90-975A-00F609C23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589A-11C5-4130-A213-0D6670C6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5F0E-5398-4A07-B22C-08DC4180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F8DE-F2A6-4C38-B42F-CC19040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5E5E-FFED-4080-B5BD-3711A480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25FAB-F472-4427-A52B-9B7E8C76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6740-5F9C-40ED-A7F8-4041AB82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CB88-C286-4ED6-89E8-52E72D0C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9D09-11EF-4FFB-A902-1D6B3A44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E9F0-2F49-435D-942A-242AB994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BCA8E-EB12-4F66-B698-70E0DA60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3A19-678B-4092-A526-3A2A1038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7A7D-1101-4ECA-A815-A8798533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A4E1-1C50-4F64-A9DD-4BCDA935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6E56-0C01-440D-A75D-B2C76B5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AFAF-E262-4100-9388-FBA5601A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7193-091B-45C2-8B48-728E841B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6BA2-DBD5-4E8F-AC4F-FAD09CBB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EB4D-76AC-4ADE-8793-F2A1DECE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9B0-D0B9-4619-8089-1412D844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B975-F82F-446D-8801-22954A98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89F7-4ABB-4A5E-958D-38EA9A31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AA2-CC56-4B0F-96DD-4CF14855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5E8C-EC35-4E41-B34F-008CF00B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FEED-41D8-466A-BC9A-E39FBB5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17DB-6ABE-4841-8009-7FB970633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A2591-70AC-42D0-AFB0-C336F034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1107C-2A4F-43CE-946B-E1BE170F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A03A1-1785-4B95-92EE-97B89AC3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30FF4-8E3C-47CD-82A9-86E1CB72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C6D-6F95-4C6C-968C-FD806B7D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0401-4DC1-47B9-8C3C-6A20F748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275D6-7FA6-4806-AB30-17BB8EB0B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1E45F-4B08-482A-AA31-8EC7D689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72C9-854A-4A19-8B73-919255CE2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8A4A2-0673-4BA9-A838-C4BBDBA1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4CA4B-7A71-4B85-9C67-1B96DE4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E87E0-1D75-4490-BD26-164978C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DC7-B290-4DC2-93A4-7D178BA9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7DA5B-80CB-45B2-A8CF-983B0746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62E8E-7688-4536-84EF-7AA8937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BD9C-3539-4A1D-A833-52759B4D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156C1-67E4-4740-B8FA-56BF866C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9DF5C-90EC-493B-B11B-BCEE2190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10F9-C932-43D6-B399-1890D56B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F9B4-3866-4423-8E49-9CF6519B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2A6A-9CCD-4413-852B-A994FD9C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312D-F1D6-4146-96F2-68390CF0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0BFB-40F3-41F8-B2FC-AF147CD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24F-0D38-46DE-86EB-608EA5CD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6880F-BD0E-44E5-8CEA-3D6098FF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18C7-5921-4B8B-B9AA-AED08BDD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92D07-5CE6-47D4-8848-1EE9DE2E2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67521-415A-4E12-BA6E-EF77DBB3C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F196-C1D0-4FC3-B75C-087BCA9F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1AF-52A9-4F4C-AD8F-F1A519DC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5FC1B-9108-4F5A-80BB-2C43F656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74576-A86C-409B-BF8D-CC83AD71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7DD6-BE54-4141-B8EE-0AF1B538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FD33-18E8-4DFC-8231-CB3327D5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BA5D-F0B8-425E-AF10-10BFF3D8B2A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D7E6-BF63-4298-822F-736A577E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56E8-88BD-4D26-9FFC-4CF466082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1EB1-2607-4DF8-99B6-06DC61FB4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F109-7A9B-4E4E-8E5B-2E0999B50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2731E-A7AC-46A5-BC2D-05257516A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2" r="-3" b="763"/>
          <a:stretch/>
        </p:blipFill>
        <p:spPr>
          <a:xfrm rot="16200000">
            <a:off x="-1168120" y="1532364"/>
            <a:ext cx="6514565" cy="379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F7AA1-ACBE-4BF9-B214-30717A9CE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" r="-3" b="5666"/>
          <a:stretch/>
        </p:blipFill>
        <p:spPr>
          <a:xfrm rot="16200000">
            <a:off x="2838717" y="1517536"/>
            <a:ext cx="6514565" cy="3822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27416-5213-4DF5-AFA7-1A9A4C7AE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r="19090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AF7AA1-ACBE-4BF9-B214-30717A9CE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r="2777"/>
          <a:stretch/>
        </p:blipFill>
        <p:spPr>
          <a:xfrm rot="16200000">
            <a:off x="472199" y="1667367"/>
            <a:ext cx="3541986" cy="351711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27416-5213-4DF5-AFA7-1A9A4C7A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82731E-A7AC-46A5-BC2D-05257516A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/>
          <a:stretch/>
        </p:blipFill>
        <p:spPr>
          <a:xfrm rot="16200000">
            <a:off x="8149900" y="1667368"/>
            <a:ext cx="3541992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ow of books with different colored text&#10;&#10;Description automatically generated">
            <a:extLst>
              <a:ext uri="{FF2B5EF4-FFF2-40B4-BE49-F238E27FC236}">
                <a16:creationId xmlns:a16="http://schemas.microsoft.com/office/drawing/2014/main" id="{91F0CE3B-048A-4964-A346-85017A4C8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3"/>
          <a:stretch/>
        </p:blipFill>
        <p:spPr>
          <a:xfrm>
            <a:off x="5309615" y="1537894"/>
            <a:ext cx="6048007" cy="329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47E7D-A6E0-4EFE-8F55-2B96A18AF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5" y="2975316"/>
            <a:ext cx="6048007" cy="3296086"/>
          </a:xfrm>
          <a:prstGeom prst="rect">
            <a:avLst/>
          </a:prstGeom>
        </p:spPr>
      </p:pic>
      <p:pic>
        <p:nvPicPr>
          <p:cNvPr id="7" name="Picture 6" descr="A word cloud of success story&#10;&#10;Description automatically generated">
            <a:extLst>
              <a:ext uri="{FF2B5EF4-FFF2-40B4-BE49-F238E27FC236}">
                <a16:creationId xmlns:a16="http://schemas.microsoft.com/office/drawing/2014/main" id="{B8278918-B54C-4928-9A66-618F1D3C6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5" b="19337"/>
          <a:stretch/>
        </p:blipFill>
        <p:spPr>
          <a:xfrm>
            <a:off x="33925" y="586598"/>
            <a:ext cx="6048007" cy="32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E7E32-9255-4E51-9859-874D04983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t="10033" r="16178" b="24080"/>
          <a:stretch/>
        </p:blipFill>
        <p:spPr>
          <a:xfrm>
            <a:off x="0" y="0"/>
            <a:ext cx="3671668" cy="25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 Boshielo</dc:creator>
  <cp:lastModifiedBy>ET Boshielo</cp:lastModifiedBy>
  <cp:revision>11</cp:revision>
  <dcterms:created xsi:type="dcterms:W3CDTF">2024-12-09T11:42:45Z</dcterms:created>
  <dcterms:modified xsi:type="dcterms:W3CDTF">2024-12-23T12:18:23Z</dcterms:modified>
</cp:coreProperties>
</file>