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5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CD589FF0-FD69-C0DA-8CFF-E4F9702FA3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724629-CD83-BE15-793C-B43D2D9BD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dirty="0"/>
              <a:t>TP2 de Emmanuel Parisien Bourgeois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5F009-D793-FBC7-3DC3-EC8160DF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Dans le cadre du </a:t>
            </a:r>
            <a:r>
              <a:rPr lang="en-CA" dirty="0" err="1"/>
              <a:t>cours</a:t>
            </a:r>
            <a:r>
              <a:rPr lang="en-CA" dirty="0"/>
              <a:t> </a:t>
            </a:r>
            <a:r>
              <a:rPr lang="en-CA" dirty="0" err="1"/>
              <a:t>d’univers</a:t>
            </a:r>
            <a:r>
              <a:rPr lang="en-CA" dirty="0"/>
              <a:t> </a:t>
            </a:r>
            <a:r>
              <a:rPr lang="en-CA" dirty="0" err="1"/>
              <a:t>informatique</a:t>
            </a:r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4AD13E-7CBC-B853-FFE9-1F202532E648}"/>
              </a:ext>
            </a:extLst>
          </p:cNvPr>
          <p:cNvSpPr txBox="1"/>
          <p:nvPr/>
        </p:nvSpPr>
        <p:spPr>
          <a:xfrm>
            <a:off x="864009" y="372551"/>
            <a:ext cx="4417522" cy="61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Critère</a:t>
            </a:r>
            <a:r>
              <a:rPr lang="en-US" sz="28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 - 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6B606D-2E50-7B22-328E-0780F49B8DDC}"/>
              </a:ext>
            </a:extLst>
          </p:cNvPr>
          <p:cNvSpPr txBox="1"/>
          <p:nvPr/>
        </p:nvSpPr>
        <p:spPr>
          <a:xfrm>
            <a:off x="157315" y="1131958"/>
            <a:ext cx="6380187" cy="505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Brosse </a:t>
            </a:r>
            <a:r>
              <a:rPr lang="en-US" dirty="0" err="1"/>
              <a:t>numéro</a:t>
            </a:r>
            <a:r>
              <a:rPr lang="en-US" dirty="0"/>
              <a:t> 1 :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Image soleil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Source : tonk.9</a:t>
            </a:r>
            <a:r>
              <a:rPr lang="fr-FR" dirty="0"/>
              <a:t>. (date inconnue). </a:t>
            </a:r>
            <a:r>
              <a:rPr lang="fr-FR" i="1" dirty="0"/>
              <a:t>Images vectorielles similaires à Coups de pinceau… </a:t>
            </a:r>
            <a:r>
              <a:rPr lang="fr-FR" dirty="0"/>
              <a:t>[</a:t>
            </a:r>
            <a:r>
              <a:rPr lang="fr-FR" dirty="0" err="1"/>
              <a:t>webp</a:t>
            </a:r>
            <a:r>
              <a:rPr lang="fr-FR" dirty="0"/>
              <a:t>]. </a:t>
            </a:r>
            <a:r>
              <a:rPr lang="fr-FR" dirty="0" err="1"/>
              <a:t>depositphotos</a:t>
            </a:r>
            <a:r>
              <a:rPr lang="fr-FR" dirty="0"/>
              <a:t>. https://depositphotos.com/fr/similar-vectors/443734812.html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fr-FR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Brosse numéro 2 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Image </a:t>
            </a:r>
            <a:r>
              <a:rPr lang="fr-FR" dirty="0" err="1"/>
              <a:t>pluit</a:t>
            </a:r>
            <a:endParaRPr lang="fr-FR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Source  :</a:t>
            </a:r>
            <a:r>
              <a:rPr lang="fr-FR" dirty="0" err="1"/>
              <a:t>Kovtunenko</a:t>
            </a:r>
            <a:r>
              <a:rPr lang="fr-FR" dirty="0"/>
              <a:t>, V. (date inconnue</a:t>
            </a:r>
            <a:r>
              <a:rPr lang="fr-FR" i="1" dirty="0"/>
              <a:t>) Gouttes de pluie. Croquis monochrome, dessin à la main</a:t>
            </a:r>
            <a:r>
              <a:rPr lang="fr-FR" dirty="0"/>
              <a:t>… [</a:t>
            </a:r>
            <a:r>
              <a:rPr lang="fr-FR" dirty="0" err="1"/>
              <a:t>webp</a:t>
            </a:r>
            <a:r>
              <a:rPr lang="fr-FR" dirty="0"/>
              <a:t>]. </a:t>
            </a:r>
            <a:r>
              <a:rPr lang="fr-FR" dirty="0" err="1"/>
              <a:t>iStock</a:t>
            </a:r>
            <a:r>
              <a:rPr lang="fr-FR" dirty="0"/>
              <a:t>. https://www.istockphoto.com/fr/vectoriel/gouttes-de-pluie-croquis-monochrome-dessin-%C3%A0-la-main-contour-noir-sur-le-fond-gm1160951906-317946875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2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DA191591-862E-3A65-FF68-64DA79E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49" r="3" b="3"/>
          <a:stretch/>
        </p:blipFill>
        <p:spPr>
          <a:xfrm>
            <a:off x="6380187" y="1132406"/>
            <a:ext cx="4593189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4AD13E-7CBC-B853-FFE9-1F202532E648}"/>
              </a:ext>
            </a:extLst>
          </p:cNvPr>
          <p:cNvSpPr txBox="1"/>
          <p:nvPr/>
        </p:nvSpPr>
        <p:spPr>
          <a:xfrm>
            <a:off x="864009" y="372551"/>
            <a:ext cx="4417522" cy="61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Critère</a:t>
            </a:r>
            <a:r>
              <a:rPr lang="en-US" sz="28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 - 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6B606D-2E50-7B22-328E-0780F49B8DDC}"/>
              </a:ext>
            </a:extLst>
          </p:cNvPr>
          <p:cNvSpPr txBox="1"/>
          <p:nvPr/>
        </p:nvSpPr>
        <p:spPr>
          <a:xfrm>
            <a:off x="157315" y="1131958"/>
            <a:ext cx="6380187" cy="505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Brosse </a:t>
            </a:r>
            <a:r>
              <a:rPr lang="en-US" dirty="0" err="1"/>
              <a:t>numéro</a:t>
            </a:r>
            <a:r>
              <a:rPr lang="en-US" dirty="0"/>
              <a:t> 3 :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Image </a:t>
            </a:r>
            <a:r>
              <a:rPr lang="en-US" dirty="0" err="1"/>
              <a:t>éclaire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dirty="0"/>
              <a:t>Source : Auteur inconnue</a:t>
            </a:r>
            <a:r>
              <a:rPr lang="fr-FR" dirty="0"/>
              <a:t>. (date inconnue). </a:t>
            </a:r>
            <a:r>
              <a:rPr lang="fr-FR" i="1" dirty="0"/>
              <a:t>Éclair Noir Créativité Encre éclair. </a:t>
            </a:r>
            <a:r>
              <a:rPr lang="fr-FR" dirty="0"/>
              <a:t>[</a:t>
            </a:r>
            <a:r>
              <a:rPr lang="fr-FR" dirty="0" err="1"/>
              <a:t>webp</a:t>
            </a:r>
            <a:r>
              <a:rPr lang="fr-FR" dirty="0"/>
              <a:t>]. </a:t>
            </a:r>
            <a:r>
              <a:rPr lang="fr-FR" dirty="0" err="1"/>
              <a:t>pngtree</a:t>
            </a:r>
            <a:r>
              <a:rPr lang="fr-FR" dirty="0"/>
              <a:t>. https://fr.pngtree.com/freepng/lightning_4404595.html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fr-FR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Brosse numéro 4 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Image nuage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Source  : Auteur inconnue. (date inconnue). </a:t>
            </a:r>
            <a:r>
              <a:rPr lang="fr-FR" i="1" dirty="0"/>
              <a:t>Nuage Dessin Blanc, Nuage, amour, blanc png. </a:t>
            </a:r>
            <a:r>
              <a:rPr lang="fr-FR" dirty="0"/>
              <a:t>[</a:t>
            </a:r>
            <a:r>
              <a:rPr lang="fr-FR" dirty="0" err="1"/>
              <a:t>webp</a:t>
            </a:r>
            <a:r>
              <a:rPr lang="fr-FR" dirty="0"/>
              <a:t>]. </a:t>
            </a:r>
            <a:r>
              <a:rPr lang="fr-FR" dirty="0" err="1"/>
              <a:t>Pngegg</a:t>
            </a:r>
            <a:r>
              <a:rPr lang="fr-FR" dirty="0"/>
              <a:t>. https://www.pngegg.com/fr/png-ophlf</a:t>
            </a:r>
            <a:endParaRPr lang="en-US" i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2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DA191591-862E-3A65-FF68-64DA79E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49" r="3" b="3"/>
          <a:stretch/>
        </p:blipFill>
        <p:spPr>
          <a:xfrm>
            <a:off x="6380187" y="1132406"/>
            <a:ext cx="4593189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4AD13E-7CBC-B853-FFE9-1F202532E648}"/>
              </a:ext>
            </a:extLst>
          </p:cNvPr>
          <p:cNvSpPr txBox="1"/>
          <p:nvPr/>
        </p:nvSpPr>
        <p:spPr>
          <a:xfrm>
            <a:off x="864009" y="372551"/>
            <a:ext cx="4417522" cy="61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Critère</a:t>
            </a:r>
            <a:r>
              <a:rPr lang="en-US" sz="28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 - 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6B606D-2E50-7B22-328E-0780F49B8DDC}"/>
              </a:ext>
            </a:extLst>
          </p:cNvPr>
          <p:cNvSpPr txBox="1"/>
          <p:nvPr/>
        </p:nvSpPr>
        <p:spPr>
          <a:xfrm>
            <a:off x="157315" y="1131958"/>
            <a:ext cx="6380187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NOTE 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Il faut savoir que tout </a:t>
            </a:r>
            <a:r>
              <a:rPr lang="en-US" dirty="0" err="1"/>
              <a:t>mes</a:t>
            </a:r>
            <a:r>
              <a:rPr lang="en-US" dirty="0"/>
              <a:t> images,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découpages</a:t>
            </a:r>
            <a:r>
              <a:rPr lang="en-US" dirty="0"/>
              <a:t> </a:t>
            </a:r>
            <a:r>
              <a:rPr lang="en-US" dirty="0" err="1"/>
              <a:t>d’images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et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exemples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r>
              <a:rPr lang="en-US" dirty="0"/>
              <a:t> de </a:t>
            </a:r>
            <a:r>
              <a:rPr lang="en-US" dirty="0" err="1"/>
              <a:t>brosses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disponible via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les dossiers que je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partagé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Image : TP2\images\images-</a:t>
            </a:r>
            <a:r>
              <a:rPr lang="en-US" dirty="0" err="1"/>
              <a:t>brosses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Découpage</a:t>
            </a:r>
            <a:r>
              <a:rPr lang="en-US" dirty="0"/>
              <a:t> image : </a:t>
            </a:r>
            <a:r>
              <a:rPr lang="fr-FR" dirty="0"/>
              <a:t>TP2\brosses\brosse-</a:t>
            </a:r>
            <a:r>
              <a:rPr lang="fr-FR" i="1" dirty="0"/>
              <a:t>item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/>
              <a:t>Exemple d’utilisation de brosse : TP2\brosses\brosse-</a:t>
            </a:r>
            <a:r>
              <a:rPr lang="fr-FR" i="1" dirty="0"/>
              <a:t>item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2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DA191591-862E-3A65-FF68-64DA79E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49" r="3" b="3"/>
          <a:stretch/>
        </p:blipFill>
        <p:spPr>
          <a:xfrm>
            <a:off x="6380187" y="1132406"/>
            <a:ext cx="4593189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4AD13E-7CBC-B853-FFE9-1F202532E648}"/>
              </a:ext>
            </a:extLst>
          </p:cNvPr>
          <p:cNvSpPr txBox="1"/>
          <p:nvPr/>
        </p:nvSpPr>
        <p:spPr>
          <a:xfrm>
            <a:off x="864009" y="372551"/>
            <a:ext cx="4417522" cy="61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Critère</a:t>
            </a:r>
            <a:r>
              <a:rPr lang="en-US" sz="28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B -SPRITES </a:t>
            </a:r>
            <a:r>
              <a:rPr lang="en-US" sz="20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6B606D-2E50-7B22-328E-0780F49B8DDC}"/>
              </a:ext>
            </a:extLst>
          </p:cNvPr>
          <p:cNvSpPr txBox="1"/>
          <p:nvPr/>
        </p:nvSpPr>
        <p:spPr>
          <a:xfrm>
            <a:off x="157315" y="1131958"/>
            <a:ext cx="6380187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NOTE 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Il faut savoir que tout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fichiers</a:t>
            </a:r>
            <a:r>
              <a:rPr lang="en-US" dirty="0"/>
              <a:t> sprites </a:t>
            </a:r>
            <a:r>
              <a:rPr lang="en-US" dirty="0" err="1"/>
              <a:t>sont</a:t>
            </a:r>
            <a:r>
              <a:rPr lang="en-US" dirty="0"/>
              <a:t> disponible via les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fichier</a:t>
            </a:r>
            <a:r>
              <a:rPr lang="en-US" dirty="0"/>
              <a:t> que je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partagé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Sprites : TP2\sprites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Images de sprites : TP2\images\image-sprite</a:t>
            </a:r>
          </a:p>
        </p:txBody>
      </p:sp>
      <p:pic>
        <p:nvPicPr>
          <p:cNvPr id="2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DA191591-862E-3A65-FF68-64DA79E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49" r="3" b="3"/>
          <a:stretch/>
        </p:blipFill>
        <p:spPr>
          <a:xfrm>
            <a:off x="6380187" y="1132406"/>
            <a:ext cx="4593189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4AD13E-7CBC-B853-FFE9-1F202532E648}"/>
              </a:ext>
            </a:extLst>
          </p:cNvPr>
          <p:cNvSpPr txBox="1"/>
          <p:nvPr/>
        </p:nvSpPr>
        <p:spPr>
          <a:xfrm>
            <a:off x="836576" y="409127"/>
            <a:ext cx="5399139" cy="61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Critère</a:t>
            </a:r>
            <a:r>
              <a:rPr lang="en-US" sz="28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D et E</a:t>
            </a:r>
            <a:r>
              <a:rPr lang="en-US" sz="20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6B606D-2E50-7B22-328E-0780F49B8DDC}"/>
              </a:ext>
            </a:extLst>
          </p:cNvPr>
          <p:cNvSpPr txBox="1"/>
          <p:nvPr/>
        </p:nvSpPr>
        <p:spPr>
          <a:xfrm>
            <a:off x="157315" y="1131958"/>
            <a:ext cx="6380187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NOTE 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Tout les </a:t>
            </a:r>
            <a:r>
              <a:rPr lang="en-US" dirty="0" err="1"/>
              <a:t>fichiers</a:t>
            </a:r>
            <a:r>
              <a:rPr lang="en-US" dirty="0"/>
              <a:t> demander </a:t>
            </a:r>
            <a:r>
              <a:rPr lang="en-US" dirty="0" err="1"/>
              <a:t>sont</a:t>
            </a:r>
            <a:r>
              <a:rPr lang="en-US" dirty="0"/>
              <a:t> disponible via les </a:t>
            </a:r>
            <a:r>
              <a:rPr lang="en-US" dirty="0" err="1"/>
              <a:t>fichiers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que je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partagé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TP2\document</a:t>
            </a:r>
          </a:p>
        </p:txBody>
      </p:sp>
      <p:pic>
        <p:nvPicPr>
          <p:cNvPr id="2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DA191591-862E-3A65-FF68-64DA79E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49" r="3" b="3"/>
          <a:stretch/>
        </p:blipFill>
        <p:spPr>
          <a:xfrm>
            <a:off x="6380187" y="1132406"/>
            <a:ext cx="4593189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9936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328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AfterglowVTI</vt:lpstr>
      <vt:lpstr>TP2 de Emmanuel Parisien Bourgeois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Parisien Bourgeois</dc:creator>
  <cp:lastModifiedBy>Emmanuel Parisien Bourgeois</cp:lastModifiedBy>
  <cp:revision>6</cp:revision>
  <dcterms:created xsi:type="dcterms:W3CDTF">2024-10-21T14:34:12Z</dcterms:created>
  <dcterms:modified xsi:type="dcterms:W3CDTF">2024-10-23T00:15:30Z</dcterms:modified>
</cp:coreProperties>
</file>