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76" r:id="rId7"/>
    <p:sldId id="258" r:id="rId8"/>
    <p:sldId id="259" r:id="rId9"/>
    <p:sldId id="261" r:id="rId10"/>
    <p:sldId id="260" r:id="rId11"/>
    <p:sldId id="277" r:id="rId12"/>
    <p:sldId id="271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k-means-clustering-using-pyspark-on-big-data-6214beacdc8b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Masivos</a:t>
            </a:r>
            <a:r>
              <a:rPr lang="en-US" dirty="0"/>
              <a:t>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No </a:t>
            </a:r>
            <a:r>
              <a:rPr lang="en-US" dirty="0" err="1"/>
              <a:t>supervisado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Resumen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 realize un </a:t>
            </a:r>
            <a:r>
              <a:rPr lang="en-US" dirty="0" err="1"/>
              <a:t>aprendizaje</a:t>
            </a:r>
            <a:r>
              <a:rPr lang="en-US" dirty="0"/>
              <a:t> no </a:t>
            </a:r>
            <a:r>
              <a:rPr lang="en-US" dirty="0" err="1"/>
              <a:t>supervisado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no </a:t>
            </a:r>
            <a:r>
              <a:rPr lang="en-US" dirty="0" err="1"/>
              <a:t>tuvo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tenian</a:t>
            </a:r>
            <a:r>
              <a:rPr lang="en-US" dirty="0"/>
              <a:t> información </a:t>
            </a:r>
            <a:r>
              <a:rPr lang="en-US" dirty="0" err="1"/>
              <a:t>incorrecta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afecto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de clusters y sus </a:t>
            </a:r>
            <a:r>
              <a:rPr lang="en-US" dirty="0" err="1"/>
              <a:t>observaciones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cluster, </a:t>
            </a:r>
            <a:r>
              <a:rPr lang="en-US" dirty="0" err="1"/>
              <a:t>en</a:t>
            </a:r>
            <a:r>
              <a:rPr lang="en-US" dirty="0"/>
              <a:t> solo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clusters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encontraron</a:t>
            </a:r>
            <a:r>
              <a:rPr lang="en-US" dirty="0"/>
              <a:t> </a:t>
            </a:r>
            <a:r>
              <a:rPr lang="en-US" dirty="0" err="1"/>
              <a:t>generos</a:t>
            </a:r>
            <a:r>
              <a:rPr lang="en-US" dirty="0"/>
              <a:t> que </a:t>
            </a:r>
            <a:r>
              <a:rPr lang="en-US" dirty="0" err="1"/>
              <a:t>tenian</a:t>
            </a:r>
            <a:r>
              <a:rPr lang="en-US" dirty="0"/>
              <a:t> similitudes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no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todos </a:t>
            </a:r>
            <a:r>
              <a:rPr lang="en-US" dirty="0" err="1"/>
              <a:t>los</a:t>
            </a:r>
            <a:r>
              <a:rPr lang="en-US" dirty="0"/>
              <a:t> clusters,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partes</a:t>
            </a:r>
            <a:r>
              <a:rPr lang="en-US" dirty="0"/>
              <a:t> 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seria</a:t>
            </a:r>
            <a:r>
              <a:rPr lang="en-US" dirty="0"/>
              <a:t> la </a:t>
            </a:r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https://towardsdatascience.com/k-means-clustering-using-pyspark-on-big-data-6214beacdc8b</a:t>
            </a:r>
            <a:endParaRPr lang="en-US" sz="1600" dirty="0"/>
          </a:p>
          <a:p>
            <a:r>
              <a:rPr lang="en-US" sz="1600" dirty="0"/>
              <a:t>https://www.databricks.com/</a:t>
            </a:r>
          </a:p>
          <a:p>
            <a:r>
              <a:rPr lang="da-DK" sz="1600" dirty="0"/>
              <a:t>Session 3 ML Model DM</a:t>
            </a:r>
            <a:r>
              <a:rPr lang="en-US" sz="1600" dirty="0"/>
              <a:t>.html(html python notebook)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s-ES" dirty="0"/>
              <a:t>REVIEWS EN LIBROS DE AMAZON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datasetobtenido</a:t>
            </a:r>
            <a:r>
              <a:rPr lang="es-ES" dirty="0"/>
              <a:t> de </a:t>
            </a:r>
            <a:r>
              <a:rPr lang="es-ES" dirty="0" err="1"/>
              <a:t>kaggle</a:t>
            </a:r>
            <a:r>
              <a:rPr lang="es-ES" dirty="0"/>
              <a:t> contiene información de </a:t>
            </a:r>
            <a:r>
              <a:rPr lang="es-ES" dirty="0" err="1"/>
              <a:t>reviews</a:t>
            </a:r>
            <a:r>
              <a:rPr lang="es-ES" dirty="0"/>
              <a:t> de 3M de libros, este se compone de los </a:t>
            </a:r>
            <a:r>
              <a:rPr lang="es-ES" dirty="0" err="1"/>
              <a:t>reviews</a:t>
            </a:r>
            <a:r>
              <a:rPr lang="es-ES" dirty="0"/>
              <a:t> actuales de cada uno de los libros y su </a:t>
            </a:r>
            <a:r>
              <a:rPr lang="es-ES" dirty="0" err="1"/>
              <a:t>metadata</a:t>
            </a:r>
            <a:r>
              <a:rPr lang="es-ES" dirty="0"/>
              <a:t> de cada uno de los libros, dada la cantidad de información se </a:t>
            </a:r>
            <a:r>
              <a:rPr lang="es-ES" dirty="0" err="1"/>
              <a:t>hara</a:t>
            </a:r>
            <a:r>
              <a:rPr lang="es-ES" dirty="0"/>
              <a:t> uso de la Plataforma </a:t>
            </a:r>
            <a:r>
              <a:rPr lang="es-ES" dirty="0" err="1"/>
              <a:t>databricks</a:t>
            </a:r>
            <a:r>
              <a:rPr lang="es-ES" dirty="0"/>
              <a:t> la cual haremos uso de un </a:t>
            </a:r>
            <a:r>
              <a:rPr lang="es-ES" dirty="0" err="1"/>
              <a:t>cluster</a:t>
            </a:r>
            <a:r>
              <a:rPr lang="es-ES" dirty="0"/>
              <a:t> de </a:t>
            </a:r>
            <a:r>
              <a:rPr lang="es-ES" dirty="0" err="1"/>
              <a:t>Spark</a:t>
            </a:r>
            <a:r>
              <a:rPr lang="es-ES" dirty="0"/>
              <a:t> para el procesamiento de la información. El siguiente </a:t>
            </a:r>
            <a:r>
              <a:rPr lang="es-ES" dirty="0" err="1"/>
              <a:t>sera</a:t>
            </a:r>
            <a:r>
              <a:rPr lang="es-ES" dirty="0"/>
              <a:t> el esquema de las tablas actuales y su </a:t>
            </a:r>
            <a:r>
              <a:rPr lang="es-ES" dirty="0" err="1"/>
              <a:t>relacion</a:t>
            </a:r>
            <a:r>
              <a:rPr lang="es-ES" dirty="0"/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s-ES" dirty="0"/>
              <a:t>Diagrama ER del </a:t>
            </a:r>
            <a:r>
              <a:rPr lang="es-ES" dirty="0" err="1"/>
              <a:t>DataSet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3EDC204-08D1-9AB6-84D5-F919192D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98" y="2087561"/>
            <a:ext cx="8744972" cy="336681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95D8227-9DE4-4D42-8C1B-E10C828BC634}" type="datetime1">
              <a:rPr lang="en-US" smtClean="0"/>
              <a:pPr>
                <a:spcAft>
                  <a:spcPts val="600"/>
                </a:spcAft>
              </a:pPr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Introduccion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seccion</a:t>
            </a:r>
            <a:r>
              <a:rPr lang="en-US" dirty="0"/>
              <a:t> se hara </a:t>
            </a:r>
            <a:r>
              <a:rPr lang="en-US" dirty="0" err="1"/>
              <a:t>uso</a:t>
            </a:r>
            <a:r>
              <a:rPr lang="en-US" dirty="0"/>
              <a:t> de la Plataforma Databricks para </a:t>
            </a:r>
            <a:r>
              <a:rPr lang="en-US" dirty="0" err="1"/>
              <a:t>procesar</a:t>
            </a:r>
            <a:r>
              <a:rPr lang="en-US" dirty="0"/>
              <a:t> la información hacienda </a:t>
            </a:r>
            <a:r>
              <a:rPr lang="en-US" dirty="0" err="1"/>
              <a:t>uso</a:t>
            </a:r>
            <a:r>
              <a:rPr lang="en-US" dirty="0"/>
              <a:t> de las </a:t>
            </a:r>
            <a:r>
              <a:rPr lang="en-US" dirty="0" err="1"/>
              <a:t>liberias</a:t>
            </a:r>
            <a:r>
              <a:rPr lang="en-US" dirty="0"/>
              <a:t> de Spark ML, para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algoritmno</a:t>
            </a:r>
            <a:r>
              <a:rPr lang="en-US" dirty="0"/>
              <a:t> no </a:t>
            </a:r>
            <a:r>
              <a:rPr lang="en-US" dirty="0" err="1"/>
              <a:t>supervisado</a:t>
            </a:r>
            <a:r>
              <a:rPr lang="en-US" dirty="0"/>
              <a:t> de clustering. </a:t>
            </a:r>
            <a:r>
              <a:rPr lang="en-US" dirty="0" err="1"/>
              <a:t>Esto</a:t>
            </a:r>
            <a:r>
              <a:rPr lang="en-US" dirty="0"/>
              <a:t> a fin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libro</a:t>
            </a:r>
            <a:r>
              <a:rPr lang="en-US" dirty="0"/>
              <a:t> se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respective cluster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categoricos</a:t>
            </a:r>
            <a:r>
              <a:rPr lang="en-US" dirty="0"/>
              <a:t> y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509" y="480291"/>
            <a:ext cx="9598166" cy="12262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Dado que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estan </a:t>
            </a:r>
            <a:r>
              <a:rPr lang="en-US" sz="2000" dirty="0" err="1"/>
              <a:t>en</a:t>
            </a:r>
            <a:r>
              <a:rPr lang="en-US" sz="2000" dirty="0"/>
              <a:t> forma de </a:t>
            </a:r>
            <a:r>
              <a:rPr lang="en-US" sz="2000" dirty="0" err="1"/>
              <a:t>tabla</a:t>
            </a:r>
            <a:r>
              <a:rPr lang="en-US" sz="2000" dirty="0"/>
              <a:t> solo </a:t>
            </a:r>
            <a:r>
              <a:rPr lang="en-US" sz="2000" dirty="0" err="1"/>
              <a:t>usaremos</a:t>
            </a:r>
            <a:r>
              <a:rPr lang="en-US" sz="2000" dirty="0"/>
              <a:t> 4 </a:t>
            </a:r>
            <a:r>
              <a:rPr lang="en-US" sz="2000" dirty="0" err="1"/>
              <a:t>columnas</a:t>
            </a:r>
            <a:r>
              <a:rPr lang="en-US" sz="2000" dirty="0"/>
              <a:t> de </a:t>
            </a:r>
            <a:r>
              <a:rPr lang="en-US" sz="2000" dirty="0" err="1"/>
              <a:t>interes</a:t>
            </a:r>
            <a:r>
              <a:rPr lang="en-US" sz="2000" dirty="0"/>
              <a:t> las </a:t>
            </a:r>
            <a:r>
              <a:rPr lang="en-US" sz="2000" dirty="0" err="1"/>
              <a:t>cuales</a:t>
            </a:r>
            <a:r>
              <a:rPr lang="en-US" sz="2000" dirty="0"/>
              <a:t> son: author, publisher, categories, </a:t>
            </a:r>
            <a:r>
              <a:rPr lang="en-US" sz="2000" dirty="0" err="1"/>
              <a:t>profileName</a:t>
            </a: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25D398-E7F6-CBD2-02A2-D18CE109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09" y="2998216"/>
            <a:ext cx="9779182" cy="2542586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7ED98FA-C876-32E0-4347-570E5A8D4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7/6/2023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FF21D2F-BDC4-7E18-95B0-CDE26DECD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EDAA57-3404-34B4-E2C5-BA0E8CDF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9D7B62-D2DF-80E7-581B-D3536B6D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7" y="2392090"/>
            <a:ext cx="11323782" cy="5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C73A5D0-298B-436E-0271-F6B95B7A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1382125"/>
            <a:ext cx="10446327" cy="482639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34E8463-D6F9-D6C7-661C-2B188E074EF5}"/>
              </a:ext>
            </a:extLst>
          </p:cNvPr>
          <p:cNvSpPr txBox="1"/>
          <p:nvPr/>
        </p:nvSpPr>
        <p:spPr>
          <a:xfrm>
            <a:off x="990600" y="310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Aplicaremos</a:t>
            </a:r>
            <a:r>
              <a:rPr lang="en-US" sz="1800" dirty="0"/>
              <a:t> un encoding a </a:t>
            </a:r>
            <a:r>
              <a:rPr lang="en-US" sz="1800" dirty="0" err="1"/>
              <a:t>nuestras</a:t>
            </a:r>
            <a:r>
              <a:rPr lang="en-US" sz="1800" dirty="0"/>
              <a:t> </a:t>
            </a:r>
            <a:r>
              <a:rPr lang="en-US" sz="1800" dirty="0" err="1"/>
              <a:t>columnas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40BD8E-83E8-3C17-5BEE-3041AEF3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18" y="136524"/>
            <a:ext cx="3934691" cy="6476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5CE92A1-1F4F-9B35-9F84-184AC59C0C1A}"/>
              </a:ext>
            </a:extLst>
          </p:cNvPr>
          <p:cNvSpPr txBox="1"/>
          <p:nvPr/>
        </p:nvSpPr>
        <p:spPr>
          <a:xfrm>
            <a:off x="617252" y="23799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 se </a:t>
            </a:r>
            <a:r>
              <a:rPr lang="en-US" dirty="0" err="1"/>
              <a:t>usara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pequeno</a:t>
            </a:r>
            <a:r>
              <a:rPr lang="en-US" dirty="0"/>
              <a:t> de cluster 5,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paginas</a:t>
            </a:r>
            <a:r>
              <a:rPr lang="en-US" dirty="0"/>
              <a:t> </a:t>
            </a:r>
            <a:r>
              <a:rPr lang="en-US" dirty="0" err="1"/>
              <a:t>sugieren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generos</a:t>
            </a:r>
            <a:r>
              <a:rPr lang="en-US" dirty="0"/>
              <a:t> de </a:t>
            </a:r>
            <a:r>
              <a:rPr lang="en-US" dirty="0" err="1"/>
              <a:t>los</a:t>
            </a:r>
            <a:endParaRPr lang="en-US" dirty="0"/>
          </a:p>
          <a:p>
            <a:r>
              <a:rPr lang="en-US" dirty="0" err="1"/>
              <a:t>Libros</a:t>
            </a:r>
            <a:r>
              <a:rPr lang="en-US" dirty="0"/>
              <a:t> se pueden </a:t>
            </a:r>
            <a:r>
              <a:rPr lang="en-US" dirty="0" err="1"/>
              <a:t>categorizar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simple </a:t>
            </a:r>
            <a:r>
              <a:rPr lang="en-US" dirty="0" err="1"/>
              <a:t>por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5 </a:t>
            </a:r>
            <a:r>
              <a:rPr lang="en-US" dirty="0" err="1"/>
              <a:t>generos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CE92A1-1F4F-9B35-9F84-184AC59C0C1A}"/>
              </a:ext>
            </a:extLst>
          </p:cNvPr>
          <p:cNvSpPr txBox="1"/>
          <p:nvPr/>
        </p:nvSpPr>
        <p:spPr>
          <a:xfrm>
            <a:off x="617252" y="237990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 </a:t>
            </a:r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que tanto la </a:t>
            </a:r>
            <a:r>
              <a:rPr lang="en-US" dirty="0" err="1"/>
              <a:t>categoria</a:t>
            </a:r>
            <a:r>
              <a:rPr lang="en-US" dirty="0"/>
              <a:t> Fiction </a:t>
            </a:r>
            <a:r>
              <a:rPr lang="en-US" dirty="0" err="1"/>
              <a:t>como</a:t>
            </a:r>
            <a:r>
              <a:rPr lang="en-US" dirty="0"/>
              <a:t> Philosophy estan </a:t>
            </a:r>
            <a:r>
              <a:rPr lang="en-US" dirty="0" err="1"/>
              <a:t>en</a:t>
            </a:r>
            <a:r>
              <a:rPr lang="en-US" dirty="0"/>
              <a:t> clusters </a:t>
            </a:r>
            <a:r>
              <a:rPr lang="en-US" dirty="0" err="1"/>
              <a:t>separados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C58E19-F14D-C6C4-8A44-5D0E1519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7830"/>
            <a:ext cx="12192000" cy="14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08CF519-310B-F62F-20B0-BD157908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45" y="2013672"/>
            <a:ext cx="5611355" cy="3366813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42F39E-1B75-804F-BDAE-BCC03958AB94}" type="datetime1">
              <a:rPr lang="en-US" smtClean="0"/>
              <a:pPr>
                <a:spcAft>
                  <a:spcPts val="600"/>
                </a:spcAft>
              </a:pPr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5D5B692-8D5C-7674-52A2-13CA03C1D96E}"/>
              </a:ext>
            </a:extLst>
          </p:cNvPr>
          <p:cNvSpPr txBox="1"/>
          <p:nvPr/>
        </p:nvSpPr>
        <p:spPr>
          <a:xfrm>
            <a:off x="718868" y="2331289"/>
            <a:ext cx="5377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observaron</a:t>
            </a:r>
            <a:r>
              <a:rPr lang="en-US" dirty="0"/>
              <a:t> 2 clusters con </a:t>
            </a:r>
            <a:r>
              <a:rPr lang="en-US" dirty="0" err="1"/>
              <a:t>demasiadas</a:t>
            </a:r>
            <a:r>
              <a:rPr lang="en-US" dirty="0"/>
              <a:t> </a:t>
            </a:r>
            <a:r>
              <a:rPr lang="en-US" dirty="0" err="1"/>
              <a:t>observaciones</a:t>
            </a:r>
            <a:r>
              <a:rPr lang="en-US" dirty="0"/>
              <a:t>, y un cluster con </a:t>
            </a:r>
            <a:r>
              <a:rPr lang="en-US" dirty="0" err="1"/>
              <a:t>escasos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afecto</a:t>
            </a:r>
            <a:r>
              <a:rPr lang="en-US" dirty="0"/>
              <a:t> al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hubo</a:t>
            </a:r>
            <a:r>
              <a:rPr lang="en-US" dirty="0"/>
              <a:t> </a:t>
            </a:r>
            <a:r>
              <a:rPr lang="en-US" dirty="0" err="1"/>
              <a:t>demasiadas</a:t>
            </a:r>
            <a:r>
              <a:rPr lang="en-US" dirty="0"/>
              <a:t> </a:t>
            </a:r>
            <a:r>
              <a:rPr lang="en-US" dirty="0" err="1"/>
              <a:t>observaciones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vacios</a:t>
            </a:r>
            <a:r>
              <a:rPr lang="en-US" dirty="0"/>
              <a:t> y </a:t>
            </a:r>
            <a:r>
              <a:rPr lang="en-US" dirty="0" err="1"/>
              <a:t>categorias</a:t>
            </a:r>
            <a:r>
              <a:rPr lang="en-US" dirty="0"/>
              <a:t> que no </a:t>
            </a:r>
            <a:r>
              <a:rPr lang="en-US" dirty="0" err="1"/>
              <a:t>eran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/>
              <a:t> de </a:t>
            </a:r>
            <a:r>
              <a:rPr lang="en-US" dirty="0" err="1"/>
              <a:t>generos</a:t>
            </a:r>
            <a:r>
              <a:rPr lang="en-US" dirty="0"/>
              <a:t> de </a:t>
            </a:r>
            <a:r>
              <a:rPr lang="en-US" dirty="0" err="1"/>
              <a:t>libros</a:t>
            </a:r>
            <a:r>
              <a:rPr lang="en-US" dirty="0"/>
              <a:t> 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afecto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{6F002B84-DE4E-4B57-8FFB-4001B19059A4}tf45331398_win32</Template>
  <TotalTime>31</TotalTime>
  <Words>433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Tema de Office</vt:lpstr>
      <vt:lpstr>Datos Masivos  </vt:lpstr>
      <vt:lpstr>REVIEWS EN LIBROS DE AMAZON</vt:lpstr>
      <vt:lpstr>Diagrama ER del DataSet</vt:lpstr>
      <vt:lpstr>Introduccion</vt:lpstr>
      <vt:lpstr>Dado que nuestro datos estan en forma de tabla solo usaremos 4 columnas de interes las cuales son: author, publisher, categories, profileName</vt:lpstr>
      <vt:lpstr>Presentación de PowerPoint</vt:lpstr>
      <vt:lpstr>Aplicando KMeans</vt:lpstr>
      <vt:lpstr>Resultados</vt:lpstr>
      <vt:lpstr>Resultados</vt:lpstr>
      <vt:lpstr> Resumen 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Masivos  </dc:title>
  <dc:creator>Emmanuel Ramos</dc:creator>
  <cp:lastModifiedBy>Emmanuel Ramos</cp:lastModifiedBy>
  <cp:revision>1</cp:revision>
  <dcterms:created xsi:type="dcterms:W3CDTF">2023-07-06T20:12:28Z</dcterms:created>
  <dcterms:modified xsi:type="dcterms:W3CDTF">2023-07-06T20:43:41Z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