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76" r:id="rId2"/>
    <p:sldId id="455" r:id="rId3"/>
    <p:sldId id="448" r:id="rId4"/>
    <p:sldId id="450" r:id="rId5"/>
    <p:sldId id="457" r:id="rId6"/>
    <p:sldId id="456" r:id="rId7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800000"/>
    <a:srgbClr val="0033CC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418" autoAdjust="0"/>
  </p:normalViewPr>
  <p:slideViewPr>
    <p:cSldViewPr>
      <p:cViewPr varScale="1">
        <p:scale>
          <a:sx n="64" d="100"/>
          <a:sy n="64" d="100"/>
        </p:scale>
        <p:origin x="15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28"/>
    </p:cViewPr>
  </p:sorterViewPr>
  <p:notesViewPr>
    <p:cSldViewPr>
      <p:cViewPr>
        <p:scale>
          <a:sx n="100" d="100"/>
          <a:sy n="100" d="100"/>
        </p:scale>
        <p:origin x="1050" y="-1416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B1165-9335-4490-A2CF-E29C5EDA27A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1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153400" cy="53340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8"/>
            <a:ext cx="8153400" cy="53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010400" y="6400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12/10/18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71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 smtClean="0"/>
              <a:t>Week 1 Lesson Plan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 smtClean="0">
                <a:latin typeface="Arial Narrow" pitchFamily="34" charset="0"/>
              </a:rPr>
              <a:t>Diploma in IT &amp; ISF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 smtClean="0">
                <a:latin typeface="Arial Narrow" pitchFamily="34" charset="0"/>
              </a:rPr>
              <a:t>FED AY18/19, </a:t>
            </a:r>
            <a:r>
              <a:rPr lang="en-US" sz="1200" dirty="0" err="1">
                <a:latin typeface="Arial Narrow" pitchFamily="34" charset="0"/>
              </a:rPr>
              <a:t>Sem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dirty="0" smtClean="0">
                <a:latin typeface="Arial Narrow" pitchFamily="34" charset="0"/>
              </a:rPr>
              <a:t>2</a:t>
            </a:r>
            <a:endParaRPr lang="en-US" sz="1200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learningwebdesign.com" TargetMode="External"/><Relationship Id="rId2" Type="http://schemas.openxmlformats.org/officeDocument/2006/relationships/hyperlink" Target="https://ebookcentral-proquest-com.libproxy.np.edu.sg/lib/np/detail.action?docID=541274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CSS-tutorials/HTML-overviewreview/569190/601571-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371600"/>
            <a:ext cx="6553200" cy="3048000"/>
          </a:xfrm>
        </p:spPr>
        <p:txBody>
          <a:bodyPr/>
          <a:lstStyle/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Hypertext </a:t>
            </a: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Markup Language </a:t>
            </a:r>
          </a:p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Structural HTML Elements</a:t>
            </a:r>
          </a:p>
          <a:p>
            <a:pPr algn="ctr">
              <a:lnSpc>
                <a:spcPct val="130000"/>
              </a:lnSpc>
              <a:defRPr/>
            </a:pPr>
            <a:endParaRPr lang="en-GB" sz="36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20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 smtClean="0">
                <a:solidFill>
                  <a:schemeClr val="bg1"/>
                </a:solidFill>
                <a:latin typeface="Tahoma" pitchFamily="34" charset="0"/>
              </a:rPr>
              <a:t>FED</a:t>
            </a:r>
            <a:endParaRPr lang="en-GB" sz="4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4876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 smtClean="0">
                <a:latin typeface="Arial Narrow" pitchFamily="34" charset="0"/>
              </a:rPr>
              <a:t>Front End Development</a:t>
            </a:r>
            <a:endParaRPr kumimoji="1" lang="en-GB" sz="3200" b="1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</a:t>
            </a:r>
            <a:r>
              <a:rPr kumimoji="1" lang="en-GB" sz="3200" dirty="0" smtClean="0">
                <a:latin typeface="Arial Narrow" pitchFamily="34" charset="0"/>
              </a:rPr>
              <a:t>IT &amp; ISF</a:t>
            </a:r>
            <a:endParaRPr kumimoji="1" lang="en-GB" sz="32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</a:t>
            </a:r>
            <a:r>
              <a:rPr kumimoji="1" lang="en-GB" sz="3200" dirty="0" smtClean="0">
                <a:latin typeface="Arial Narrow" pitchFamily="34" charset="0"/>
              </a:rPr>
              <a:t>1 </a:t>
            </a:r>
            <a:r>
              <a:rPr kumimoji="1" lang="en-GB" sz="3200" dirty="0">
                <a:latin typeface="Arial Narrow" pitchFamily="34" charset="0"/>
              </a:rPr>
              <a:t>(</a:t>
            </a:r>
            <a:r>
              <a:rPr kumimoji="1" lang="en-GB" sz="3200" dirty="0" smtClean="0">
                <a:latin typeface="Arial Narrow" pitchFamily="34" charset="0"/>
              </a:rPr>
              <a:t>2018/19), </a:t>
            </a:r>
            <a:r>
              <a:rPr kumimoji="1" lang="en-GB" sz="3200" dirty="0">
                <a:latin typeface="Arial Narrow" pitchFamily="34" charset="0"/>
              </a:rPr>
              <a:t>Semester </a:t>
            </a:r>
            <a:r>
              <a:rPr kumimoji="1" lang="en-GB" sz="3200" dirty="0" smtClean="0">
                <a:latin typeface="Arial Narrow" pitchFamily="34" charset="0"/>
              </a:rPr>
              <a:t>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will learn…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Basic syntax for creating an HTML document and the details that can be included in the &lt;head&gt; element.</a:t>
            </a:r>
          </a:p>
          <a:p>
            <a:r>
              <a:rPr lang="en-US" smtClean="0"/>
              <a:t>HTML elements that are used to organize contents and create a web page using these semantic elements.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Topics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Hypertext Markup Language</a:t>
            </a:r>
          </a:p>
          <a:p>
            <a:pPr lvl="1"/>
            <a:r>
              <a:rPr lang="en-US" sz="2400" dirty="0" smtClean="0"/>
              <a:t>HTML Document</a:t>
            </a:r>
          </a:p>
          <a:p>
            <a:pPr lvl="1"/>
            <a:r>
              <a:rPr lang="en-US" sz="2400" dirty="0" smtClean="0"/>
              <a:t>HTML Elements</a:t>
            </a:r>
          </a:p>
          <a:p>
            <a:pPr lvl="1"/>
            <a:r>
              <a:rPr lang="en-US" sz="2400" dirty="0" smtClean="0"/>
              <a:t>Attributes</a:t>
            </a:r>
          </a:p>
          <a:p>
            <a:pPr lvl="1"/>
            <a:r>
              <a:rPr lang="en-US" sz="2400" dirty="0" smtClean="0"/>
              <a:t>Miscellaneous Structure Rules</a:t>
            </a:r>
          </a:p>
          <a:p>
            <a:pPr lvl="1"/>
            <a:r>
              <a:rPr lang="en-US" sz="2400" dirty="0" smtClean="0"/>
              <a:t>&lt;head&gt; Element and Elements Within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800" dirty="0" smtClean="0"/>
              <a:t>Structural HTML Elements</a:t>
            </a:r>
          </a:p>
          <a:p>
            <a:pPr lvl="1"/>
            <a:r>
              <a:rPr lang="en-US" sz="2400" dirty="0" smtClean="0"/>
              <a:t>Sectioning Content</a:t>
            </a:r>
          </a:p>
          <a:p>
            <a:pPr lvl="1"/>
            <a:r>
              <a:rPr lang="en-US" sz="2400" dirty="0" smtClean="0"/>
              <a:t>Grouping Elements</a:t>
            </a:r>
          </a:p>
          <a:p>
            <a:pPr lvl="1"/>
            <a:r>
              <a:rPr lang="en-US" sz="2400" dirty="0" smtClean="0"/>
              <a:t>Listing Elements</a:t>
            </a:r>
          </a:p>
          <a:p>
            <a:pPr lvl="1"/>
            <a:r>
              <a:rPr lang="en-US" sz="2400" dirty="0" smtClean="0"/>
              <a:t>Inline Frames</a:t>
            </a:r>
          </a:p>
          <a:p>
            <a:pPr lvl="1"/>
            <a:endParaRPr lang="en-US" dirty="0" smtClean="0"/>
          </a:p>
          <a:p>
            <a:pPr marL="514350" lvl="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0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r>
              <a:rPr lang="en-US" sz="2800" dirty="0" smtClean="0"/>
              <a:t>Understand what a markup language is</a:t>
            </a:r>
          </a:p>
          <a:p>
            <a:r>
              <a:rPr lang="en-US" sz="2800" dirty="0" smtClean="0"/>
              <a:t>Understand HTML5 elements and attributes</a:t>
            </a:r>
            <a:endParaRPr lang="en-GB" sz="2800" dirty="0" smtClean="0"/>
          </a:p>
          <a:p>
            <a:r>
              <a:rPr lang="en-GB" sz="2800" dirty="0" smtClean="0"/>
              <a:t>Create a web page using basic HTML5 tags</a:t>
            </a:r>
          </a:p>
          <a:p>
            <a:r>
              <a:rPr lang="en-US" sz="2800" dirty="0" smtClean="0"/>
              <a:t>Learn to use HTML structural elements</a:t>
            </a:r>
          </a:p>
          <a:p>
            <a:r>
              <a:rPr lang="en-US" sz="2800" dirty="0" smtClean="0"/>
              <a:t>Learn to plan the page layout</a:t>
            </a:r>
          </a:p>
          <a:p>
            <a:r>
              <a:rPr lang="en-US" sz="2800" dirty="0"/>
              <a:t>Learn to use image in an HTML document</a:t>
            </a:r>
            <a:endParaRPr lang="en-GB" sz="2800" dirty="0"/>
          </a:p>
          <a:p>
            <a:r>
              <a:rPr lang="en-US" sz="2800" dirty="0" smtClean="0"/>
              <a:t>Learn to use grouping elements in a web page</a:t>
            </a:r>
          </a:p>
        </p:txBody>
      </p:sp>
    </p:spTree>
    <p:extLst>
      <p:ext uri="{BB962C8B-B14F-4D97-AF65-F5344CB8AC3E}">
        <p14:creationId xmlns:p14="http://schemas.microsoft.com/office/powerpoint/2010/main" val="20424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</a:t>
            </a:r>
            <a:endParaRPr lang="en-US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685801"/>
            <a:ext cx="4203438" cy="55626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Learning Web Design</a:t>
            </a:r>
            <a:endParaRPr lang="en-GB" dirty="0"/>
          </a:p>
          <a:p>
            <a:pPr marL="0" indent="0">
              <a:buNone/>
            </a:pPr>
            <a:r>
              <a:rPr lang="en-GB" sz="2400" b="0" dirty="0" smtClean="0"/>
              <a:t>A Beginner’s Guide to HTML, CSS, JavaScript and Web Graphics</a:t>
            </a:r>
            <a:endParaRPr lang="en-GB" sz="2400" b="0" dirty="0"/>
          </a:p>
          <a:p>
            <a:pPr marL="0" indent="0">
              <a:buNone/>
            </a:pPr>
            <a:endParaRPr lang="en-GB" sz="1100" b="0" dirty="0" smtClean="0"/>
          </a:p>
          <a:p>
            <a:pPr marL="0" indent="0">
              <a:buNone/>
            </a:pPr>
            <a:r>
              <a:rPr lang="en-GB" b="0" dirty="0" smtClean="0"/>
              <a:t>Jennifer </a:t>
            </a:r>
            <a:r>
              <a:rPr lang="en-GB" b="0" dirty="0" err="1" smtClean="0"/>
              <a:t>Niederst</a:t>
            </a:r>
            <a:r>
              <a:rPr lang="en-GB" b="0" dirty="0" smtClean="0"/>
              <a:t> Robbins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Available to download from NP library: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https://ebookcentral-proquest-com.libproxy.np.edu.sg/lib/np/detail.action?docID=5412749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Companion website for the book:</a:t>
            </a:r>
          </a:p>
          <a:p>
            <a:pPr marL="0" indent="0">
              <a:buNone/>
            </a:pPr>
            <a:r>
              <a:rPr lang="en-US" sz="2000" dirty="0" smtClean="0">
                <a:hlinkClick r:id="rId3" action="ppaction://hlinkfile"/>
              </a:rPr>
              <a:t>learningwebdesign.com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90600"/>
            <a:ext cx="3914775" cy="4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Read </a:t>
            </a:r>
            <a:r>
              <a:rPr lang="en-US" sz="2400" dirty="0" smtClean="0"/>
              <a:t>Part I – Getting Started (Chapters 1-3) </a:t>
            </a:r>
            <a:r>
              <a:rPr lang="en-US" sz="2400" dirty="0" smtClean="0"/>
              <a:t>from the textbook.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Watch the following video clip</a:t>
            </a:r>
          </a:p>
          <a:p>
            <a:pPr marL="685800" lvl="1" indent="-342900"/>
            <a:r>
              <a:rPr lang="en-US" sz="2000" dirty="0" smtClean="0"/>
              <a:t>HTML overview/review</a:t>
            </a:r>
          </a:p>
          <a:p>
            <a:pPr marL="685800" lvl="1" indent="0">
              <a:buNone/>
            </a:pPr>
            <a:r>
              <a:rPr lang="en-US" sz="2000" u="sng" dirty="0" smtClean="0">
                <a:hlinkClick r:id="rId2"/>
              </a:rPr>
              <a:t>https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www.lynda.com/CSS-tutorials/HTML-overviewreview/569190/601571-4.html</a:t>
            </a:r>
            <a:endParaRPr lang="en-US" sz="2000" dirty="0" smtClean="0"/>
          </a:p>
          <a:p>
            <a:r>
              <a:rPr lang="en-US" sz="2400" dirty="0" smtClean="0"/>
              <a:t>Complete Week 1 Practical.</a:t>
            </a:r>
            <a:endParaRPr lang="en-US" sz="1600" dirty="0"/>
          </a:p>
          <a:p>
            <a:r>
              <a:rPr lang="en-US" sz="2400" dirty="0" smtClean="0"/>
              <a:t>Submit the completed practical files (Part 2 only) to your folder in //</a:t>
            </a:r>
            <a:r>
              <a:rPr lang="en-US" sz="2400" dirty="0" err="1" smtClean="0"/>
              <a:t>ictspace</a:t>
            </a:r>
            <a:r>
              <a:rPr lang="en-US" sz="2400" dirty="0" smtClean="0"/>
              <a:t>/FED.</a:t>
            </a:r>
            <a:endParaRPr lang="en-US" sz="1600" dirty="0"/>
          </a:p>
          <a:p>
            <a:r>
              <a:rPr lang="en-US" sz="2400" dirty="0" smtClean="0"/>
              <a:t>If you have any questions please </a:t>
            </a:r>
            <a:r>
              <a:rPr lang="en-US" sz="2400" dirty="0"/>
              <a:t>communicate </a:t>
            </a:r>
            <a:r>
              <a:rPr lang="en-US" sz="2400" dirty="0" smtClean="0"/>
              <a:t>with your tutor via Microsoft Teams.</a:t>
            </a:r>
            <a:endParaRPr lang="en-GB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1279160"/>
            <a:ext cx="75819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GB" sz="1400" b="1" dirty="0"/>
              <a:t>Note: This is a recommended activity. You may opt to skip </a:t>
            </a:r>
            <a:r>
              <a:rPr lang="en-GB" sz="1400" b="1" dirty="0" smtClean="0"/>
              <a:t>if </a:t>
            </a:r>
            <a:r>
              <a:rPr lang="en-GB" sz="1400" b="1" dirty="0"/>
              <a:t>you have good understanding of how the web works.</a:t>
            </a:r>
            <a:endParaRPr kumimoji="0" lang="en-GB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2904999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11050</TotalTime>
  <Words>273</Words>
  <Application>Microsoft Office PowerPoint</Application>
  <PresentationFormat>On-screen Show (4:3)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Tahoma</vt:lpstr>
      <vt:lpstr>Verdana</vt:lpstr>
      <vt:lpstr>Wingdings</vt:lpstr>
      <vt:lpstr>Contport</vt:lpstr>
      <vt:lpstr>PowerPoint Presentation</vt:lpstr>
      <vt:lpstr>What you will learn…</vt:lpstr>
      <vt:lpstr>Topics</vt:lpstr>
      <vt:lpstr>Learning Objectives</vt:lpstr>
      <vt:lpstr>Reference</vt:lpstr>
      <vt:lpstr>Activities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Saiful</cp:lastModifiedBy>
  <cp:revision>916</cp:revision>
  <cp:lastPrinted>2000-08-04T01:42:18Z</cp:lastPrinted>
  <dcterms:created xsi:type="dcterms:W3CDTF">1995-05-28T16:29:18Z</dcterms:created>
  <dcterms:modified xsi:type="dcterms:W3CDTF">2018-10-12T07:59:20Z</dcterms:modified>
</cp:coreProperties>
</file>