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FE0"/>
    <a:srgbClr val="474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2400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79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9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04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55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9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B6F0-7E13-4796-9533-76FC09760292}" type="datetimeFigureOut">
              <a:rPr lang="fr-FR" smtClean="0"/>
              <a:t>26/09/2014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91D1-A373-4DF2-B1E7-44611DFED4B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21288"/>
            <a:ext cx="770119" cy="7701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8" y="5517232"/>
            <a:ext cx="1449996" cy="123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 rot="10800000" flipV="1">
            <a:off x="524494" y="3914156"/>
            <a:ext cx="4767586" cy="414764"/>
          </a:xfrm>
          <a:prstGeom prst="roundRect">
            <a:avLst>
              <a:gd name="adj" fmla="val 8343"/>
            </a:avLst>
          </a:prstGeom>
          <a:gradFill rotWithShape="1">
            <a:gsLst>
              <a:gs pos="0">
                <a:srgbClr val="99CC00"/>
              </a:gs>
              <a:gs pos="100000">
                <a:srgbClr val="769E00"/>
              </a:gs>
            </a:gsLst>
            <a:lin ang="27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>
            <a:flatTx/>
          </a:bodyPr>
          <a:lstStyle/>
          <a:p>
            <a:pPr algn="ctr" defTabSz="829452" eaLnBrk="0">
              <a:lnSpc>
                <a:spcPct val="90000"/>
              </a:lnSpc>
            </a:pPr>
            <a:r>
              <a:rPr lang="fr-FR" sz="1100" b="1" dirty="0" smtClean="0">
                <a:solidFill>
                  <a:schemeClr val="bg1"/>
                </a:solidFill>
              </a:rPr>
              <a:t>Windows 7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687294" y="1628800"/>
            <a:ext cx="2441986" cy="489753"/>
          </a:xfrm>
          <a:prstGeom prst="roundRect">
            <a:avLst>
              <a:gd name="adj" fmla="val 8343"/>
            </a:avLst>
          </a:prstGeom>
          <a:gradFill rotWithShape="0">
            <a:gsLst>
              <a:gs pos="0">
                <a:srgbClr val="99CCFF"/>
              </a:gs>
              <a:gs pos="100000">
                <a:srgbClr val="83AFDB"/>
              </a:gs>
            </a:gsLst>
            <a:lin ang="27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 anchor="ctr">
            <a:flatTx/>
          </a:bodyPr>
          <a:lstStyle/>
          <a:p>
            <a:pPr algn="ctr" eaLnBrk="0">
              <a:lnSpc>
                <a:spcPct val="90000"/>
              </a:lnSpc>
              <a:tabLst>
                <a:tab pos="656650" algn="l"/>
              </a:tabLst>
            </a:pPr>
            <a:r>
              <a:rPr lang="fr-FR" sz="1100" b="1" dirty="0" smtClean="0">
                <a:solidFill>
                  <a:schemeClr val="bg1"/>
                </a:solidFill>
              </a:rPr>
              <a:t>OSB 12c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auto">
          <a:xfrm rot="10800000" flipV="1">
            <a:off x="2966480" y="3426444"/>
            <a:ext cx="2325600" cy="414000"/>
          </a:xfrm>
          <a:prstGeom prst="roundRect">
            <a:avLst>
              <a:gd name="adj" fmla="val 8343"/>
            </a:avLst>
          </a:prstGeom>
          <a:gradFill rotWithShape="1">
            <a:gsLst>
              <a:gs pos="1000">
                <a:srgbClr val="CC3300"/>
              </a:gs>
              <a:gs pos="100000">
                <a:srgbClr val="C00000"/>
              </a:gs>
            </a:gsLst>
            <a:lin ang="27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lIns="82945" tIns="41473" rIns="82945" bIns="41473" anchor="ctr">
            <a:flatTx/>
          </a:bodyPr>
          <a:lstStyle/>
          <a:p>
            <a:pPr algn="ctr" defTabSz="829452" eaLnBrk="0">
              <a:lnSpc>
                <a:spcPct val="90000"/>
              </a:lnSpc>
            </a:pPr>
            <a:r>
              <a:rPr lang="fr-FR" sz="1100" b="1" dirty="0" err="1" smtClean="0">
                <a:solidFill>
                  <a:schemeClr val="bg1"/>
                </a:solidFill>
              </a:rPr>
              <a:t>Coherence</a:t>
            </a:r>
            <a:r>
              <a:rPr lang="fr-FR" sz="1100" b="1" dirty="0" smtClean="0">
                <a:solidFill>
                  <a:schemeClr val="bg1"/>
                </a:solidFill>
              </a:rPr>
              <a:t> </a:t>
            </a:r>
          </a:p>
          <a:p>
            <a:pPr algn="ctr" defTabSz="829452" eaLnBrk="0">
              <a:lnSpc>
                <a:spcPct val="90000"/>
              </a:lnSpc>
            </a:pPr>
            <a:r>
              <a:rPr lang="fr-FR" sz="1100" b="1" dirty="0" smtClean="0">
                <a:solidFill>
                  <a:schemeClr val="bg1"/>
                </a:solidFill>
              </a:rPr>
              <a:t>Cache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96629" y="345430"/>
            <a:ext cx="6130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Oracle OSB + Cluste</a:t>
            </a: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r </a:t>
            </a:r>
            <a:r>
              <a:rPr lang="fr-FR" sz="3600" dirty="0" err="1" smtClean="0">
                <a:solidFill>
                  <a:schemeClr val="bg1">
                    <a:lumMod val="95000"/>
                  </a:schemeClr>
                </a:solidFill>
              </a:rPr>
              <a:t>Coherence</a:t>
            </a:r>
            <a:endParaRPr lang="fr-F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Emmanuel L.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19156" y="2383130"/>
            <a:ext cx="2560800" cy="2074049"/>
          </a:xfrm>
          <a:prstGeom prst="rect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60848"/>
            <a:ext cx="508477" cy="606063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6431684" y="2534758"/>
            <a:ext cx="23762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Jouer avec les nouvelles version 12c SOA Suite,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WebLogic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et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Coherence</a:t>
            </a: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J’adore les </a:t>
            </a:r>
            <a:r>
              <a:rPr lang="fr-FR" sz="1400" dirty="0" err="1" smtClean="0">
                <a:solidFill>
                  <a:schemeClr val="bg1">
                    <a:lumMod val="95000"/>
                  </a:schemeClr>
                </a:solidFill>
              </a:rPr>
              <a:t>DataGrid</a:t>
            </a: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 Java </a:t>
            </a:r>
          </a:p>
          <a:p>
            <a:pPr marL="342900" indent="-342900">
              <a:buAutoNum type="arabicParenR"/>
            </a:pPr>
            <a:r>
              <a:rPr lang="fr-FR" sz="1400" dirty="0" smtClean="0">
                <a:solidFill>
                  <a:schemeClr val="bg1">
                    <a:lumMod val="95000"/>
                  </a:schemeClr>
                </a:solidFill>
              </a:rPr>
              <a:t>Rapide à faire: 4j</a:t>
            </a:r>
          </a:p>
          <a:p>
            <a:pPr marL="342900" indent="-342900">
              <a:buAutoNum type="arabicParenR"/>
            </a:pPr>
            <a:endParaRPr lang="fr-FR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78300" y="5520165"/>
            <a:ext cx="3578847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186446"/>
            <a:ext cx="653160" cy="549743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2574447" y="5699748"/>
            <a:ext cx="3013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Maven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, Git et 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JDeveloper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12c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Connecteur en angle 26"/>
          <p:cNvCxnSpPr>
            <a:stCxn id="28" idx="2"/>
            <a:endCxn id="9" idx="3"/>
          </p:cNvCxnSpPr>
          <p:nvPr/>
        </p:nvCxnSpPr>
        <p:spPr>
          <a:xfrm rot="16200000" flipH="1">
            <a:off x="2123793" y="2790756"/>
            <a:ext cx="406189" cy="1279186"/>
          </a:xfrm>
          <a:prstGeom prst="curvedConnector2">
            <a:avLst/>
          </a:prstGeom>
          <a:ln w="31750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titanium-news.com/wp-content/uploads/2012/11/Windows-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90" y="3919753"/>
            <a:ext cx="415744" cy="4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SRcGndIdOn4/TjGv1a0AeoI/AAAAAAAABEY/xnp8YAchDs8/s200/oracle_coherenc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02603"/>
            <a:ext cx="725157" cy="2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42"/>
          <p:cNvSpPr>
            <a:spLocks noChangeArrowheads="1"/>
          </p:cNvSpPr>
          <p:nvPr/>
        </p:nvSpPr>
        <p:spPr bwMode="auto">
          <a:xfrm rot="10800000" flipV="1">
            <a:off x="524494" y="2813255"/>
            <a:ext cx="2325600" cy="414000"/>
          </a:xfrm>
          <a:prstGeom prst="roundRect">
            <a:avLst>
              <a:gd name="adj" fmla="val 8343"/>
            </a:avLst>
          </a:prstGeom>
          <a:gradFill rotWithShape="1">
            <a:gsLst>
              <a:gs pos="1000">
                <a:srgbClr val="CC3300"/>
              </a:gs>
              <a:gs pos="100000">
                <a:srgbClr val="C00000"/>
              </a:gs>
            </a:gsLst>
            <a:lin ang="27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lIns="82945" tIns="41473" rIns="82945" bIns="41473" anchor="ctr">
            <a:flatTx/>
          </a:bodyPr>
          <a:lstStyle/>
          <a:p>
            <a:pPr algn="ctr" defTabSz="829452" eaLnBrk="0">
              <a:lnSpc>
                <a:spcPct val="90000"/>
              </a:lnSpc>
            </a:pPr>
            <a:r>
              <a:rPr lang="fr-FR" sz="1100" b="1" dirty="0" err="1" smtClean="0">
                <a:solidFill>
                  <a:schemeClr val="bg1"/>
                </a:solidFill>
              </a:rPr>
              <a:t>Coherence</a:t>
            </a:r>
            <a:r>
              <a:rPr lang="fr-FR" sz="1100" b="1" dirty="0" smtClean="0">
                <a:solidFill>
                  <a:schemeClr val="bg1"/>
                </a:solidFill>
              </a:rPr>
              <a:t> </a:t>
            </a:r>
          </a:p>
          <a:p>
            <a:pPr algn="ctr" defTabSz="829452" eaLnBrk="0">
              <a:lnSpc>
                <a:spcPct val="90000"/>
              </a:lnSpc>
            </a:pPr>
            <a:r>
              <a:rPr lang="fr-FR" sz="1100" b="1" dirty="0" smtClean="0">
                <a:solidFill>
                  <a:schemeClr val="bg1"/>
                </a:solidFill>
              </a:rPr>
              <a:t>cache</a:t>
            </a:r>
            <a:endParaRPr lang="fr-FR" sz="1100" b="1" dirty="0">
              <a:solidFill>
                <a:schemeClr val="bg1"/>
              </a:solidFill>
            </a:endParaRPr>
          </a:p>
        </p:txBody>
      </p:sp>
      <p:pic>
        <p:nvPicPr>
          <p:cNvPr id="29" name="Picture 4" descr="http://1.bp.blogspot.com/-SRcGndIdOn4/TjGv1a0AeoI/AAAAAAAABEY/xnp8YAchDs8/s200/oracle_coherenc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46" y="2854531"/>
            <a:ext cx="725157" cy="2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bp.blogspot.com/-uxwqz2HuUrc/U71X_y5vR2I/AAAAAAAABLg/GuAjK8ryu0w/s1600/oracle_soasuite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426" y="1778162"/>
            <a:ext cx="844986" cy="2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cteur en angle 26"/>
          <p:cNvCxnSpPr>
            <a:stCxn id="7" idx="2"/>
            <a:endCxn id="28" idx="0"/>
          </p:cNvCxnSpPr>
          <p:nvPr/>
        </p:nvCxnSpPr>
        <p:spPr>
          <a:xfrm rot="5400000">
            <a:off x="1950440" y="1855408"/>
            <a:ext cx="694702" cy="1220993"/>
          </a:xfrm>
          <a:prstGeom prst="curved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26"/>
          <p:cNvCxnSpPr>
            <a:stCxn id="7" idx="2"/>
            <a:endCxn id="9" idx="0"/>
          </p:cNvCxnSpPr>
          <p:nvPr/>
        </p:nvCxnSpPr>
        <p:spPr>
          <a:xfrm rot="16200000" flipH="1">
            <a:off x="2864838" y="2162001"/>
            <a:ext cx="1307891" cy="1220993"/>
          </a:xfrm>
          <a:prstGeom prst="curvedConnector3">
            <a:avLst>
              <a:gd name="adj1" fmla="val 50000"/>
            </a:avLst>
          </a:prstGeom>
          <a:ln w="31750">
            <a:solidFill>
              <a:schemeClr val="bg1">
                <a:lumMod val="8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94" y="5736189"/>
            <a:ext cx="1842038" cy="73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27" y="5186446"/>
            <a:ext cx="1187978" cy="148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7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s026210</dc:creator>
  <cp:lastModifiedBy>Emmanuel LESNE</cp:lastModifiedBy>
  <cp:revision>11</cp:revision>
  <dcterms:created xsi:type="dcterms:W3CDTF">2014-08-28T10:10:48Z</dcterms:created>
  <dcterms:modified xsi:type="dcterms:W3CDTF">2014-09-26T09:10:47Z</dcterms:modified>
</cp:coreProperties>
</file>