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95111" indent="-395111">
              <a:defRPr sz="3200"/>
            </a:lvl1pPr>
            <a:lvl2pPr marL="839611" indent="-395111">
              <a:defRPr sz="3200"/>
            </a:lvl2pPr>
            <a:lvl3pPr marL="1284111" indent="-395111">
              <a:defRPr sz="3200"/>
            </a:lvl3pPr>
            <a:lvl4pPr marL="1728611" indent="-395111">
              <a:defRPr sz="3200"/>
            </a:lvl4pPr>
            <a:lvl5pPr marL="2173111" indent="-395111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github.com/eYSIP-2017/eYSIP-2017_Indoor-Environments-Mapping-using-UAV" TargetMode="External"/><Relationship Id="rId3" Type="http://schemas.openxmlformats.org/officeDocument/2006/relationships/hyperlink" Target="https://github.com/eYSIP-2017/eYSIP-2017_Indoor-Environments-Mapping-using-UAV/blob/master/bash_scripts/install_gazebo7.sh" TargetMode="External"/><Relationship Id="rId4" Type="http://schemas.openxmlformats.org/officeDocument/2006/relationships/hyperlink" Target="http://gazebosim.org/tutorials?tut=nested_model&amp;cat=build_robot#Joints" TargetMode="External"/><Relationship Id="rId5" Type="http://schemas.openxmlformats.org/officeDocument/2006/relationships/hyperlink" Target="https://github.com/eYSIP-2017/eYSIP-2017_Indoor-Environments-Mapping-using-UAV/blob/master/realsense_gazebo_plugin/worlds/ardrone_realsense.world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azebosim.org/tutorials/?tut=ros_urdf" TargetMode="External"/><Relationship Id="rId3" Type="http://schemas.openxmlformats.org/officeDocument/2006/relationships/hyperlink" Target="http://sdformat.org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ndoor Environment Mapping Tutorials"/>
          <p:cNvSpPr/>
          <p:nvPr/>
        </p:nvSpPr>
        <p:spPr>
          <a:xfrm>
            <a:off x="862855" y="2520949"/>
            <a:ext cx="1127908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4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Indoor Environment Mapping Tutorials</a:t>
            </a:r>
          </a:p>
        </p:txBody>
      </p:sp>
      <p:sp>
        <p:nvSpPr>
          <p:cNvPr id="129" name="Adding Realsense R200 camera to ARDrone in Gazebo7"/>
          <p:cNvSpPr/>
          <p:nvPr/>
        </p:nvSpPr>
        <p:spPr>
          <a:xfrm>
            <a:off x="1888108" y="4362450"/>
            <a:ext cx="9228583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Adding Realsense R200 camera to ARDrone</a:t>
            </a:r>
            <a:br/>
            <a:r>
              <a:t>in Gazebo7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HANK YOU!"/>
          <p:cNvSpPr/>
          <p:nvPr>
            <p:ph type="body" idx="14"/>
          </p:nvPr>
        </p:nvSpPr>
        <p:spPr>
          <a:xfrm>
            <a:off x="1270000" y="4191000"/>
            <a:ext cx="10464800" cy="838201"/>
          </a:xfrm>
          <a:prstGeom prst="rect">
            <a:avLst/>
          </a:prstGeom>
        </p:spPr>
        <p:txBody>
          <a:bodyPr/>
          <a:lstStyle>
            <a:lvl1pPr>
              <a:defRPr b="1" sz="4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quired ROS Packages"/>
          <p:cNvSpPr/>
          <p:nvPr>
            <p:ph type="title"/>
          </p:nvPr>
        </p:nvSpPr>
        <p:spPr>
          <a:xfrm>
            <a:off x="952500" y="756515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Required ROS Packages</a:t>
            </a:r>
          </a:p>
        </p:txBody>
      </p:sp>
      <p:sp>
        <p:nvSpPr>
          <p:cNvPr id="132" name="For simulation of  ARDrone in Gazebo…"/>
          <p:cNvSpPr/>
          <p:nvPr>
            <p:ph type="body" idx="1"/>
          </p:nvPr>
        </p:nvSpPr>
        <p:spPr>
          <a:xfrm>
            <a:off x="1564050" y="2990484"/>
            <a:ext cx="11099801" cy="4721159"/>
          </a:xfrm>
          <a:prstGeom prst="rect">
            <a:avLst/>
          </a:prstGeom>
        </p:spPr>
        <p:txBody>
          <a:bodyPr/>
          <a:lstStyle/>
          <a:p>
            <a:pPr marL="444500" indent="-444500"/>
            <a:r>
              <a:t>For simulation of  ARDrone in Gazebo </a:t>
            </a:r>
          </a:p>
          <a:p>
            <a:pPr lvl="1" marL="1199444" indent="-564444">
              <a:buSzPct val="100000"/>
              <a:buAutoNum type="arabicPeriod" startAt="1"/>
            </a:pPr>
            <a:r>
              <a:t>ardrone_simulator_gazebo7 </a:t>
            </a:r>
            <a:r>
              <a:rPr baseline="31999"/>
              <a:t>[2] </a:t>
            </a:r>
            <a:r>
              <a:t>- [1]</a:t>
            </a:r>
          </a:p>
          <a:p>
            <a:pPr marL="444500" indent="-444500"/>
            <a:r>
              <a:t>For simulation of Realsense R200 in Gazebo</a:t>
            </a:r>
          </a:p>
          <a:p>
            <a:pPr lvl="1" marL="1199444" indent="-564444">
              <a:buSzPct val="100000"/>
              <a:buAutoNum type="arabicPeriod" startAt="1"/>
            </a:pPr>
            <a:r>
              <a:t>realsense_gazebo_plugin </a:t>
            </a:r>
            <a:r>
              <a:rPr baseline="31999"/>
              <a:t>[2]</a:t>
            </a:r>
            <a:r>
              <a:t> - [1]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URDF File forma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URDF File format </a:t>
            </a:r>
          </a:p>
        </p:txBody>
      </p:sp>
      <p:sp>
        <p:nvSpPr>
          <p:cNvPr id="135" name="The Universal Robotic Description Format (URDF) is an XML file format used in ROS to describe all elements of a robot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 defTabSz="457200">
              <a:spcBef>
                <a:spcPts val="0"/>
              </a:spcBef>
              <a:defRPr sz="3600"/>
            </a:pPr>
            <a:r>
              <a:t>The Universal Robotic Description Format (URDF) is an XML file format used in ROS to describe all elements of a robot</a:t>
            </a:r>
          </a:p>
          <a:p>
            <a:pPr marL="444500" indent="-444500" defTabSz="457200">
              <a:spcBef>
                <a:spcPts val="0"/>
              </a:spcBef>
              <a:defRPr sz="3600"/>
            </a:pPr>
            <a:r>
              <a:t>URDF can only specify the kinematic and dynamic properties of a single robot in isolation. URDF can not specify the pose of the robot itself within a world</a:t>
            </a:r>
          </a:p>
          <a:p>
            <a:pPr marL="444500" indent="-444500" defTabSz="457200">
              <a:spcBef>
                <a:spcPts val="0"/>
              </a:spcBef>
              <a:defRPr sz="3600"/>
            </a:pPr>
            <a:r>
              <a:t>URDF is the main file format used in ROS and visualisation RViz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DF File forma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SDF File format</a:t>
            </a:r>
          </a:p>
        </p:txBody>
      </p:sp>
      <p:sp>
        <p:nvSpPr>
          <p:cNvPr id="138" name="SDF is an XML format that describes objects and environments for robot simulators, visualisation, and control…"/>
          <p:cNvSpPr/>
          <p:nvPr>
            <p:ph type="body" idx="1"/>
          </p:nvPr>
        </p:nvSpPr>
        <p:spPr>
          <a:xfrm>
            <a:off x="1102267" y="2229081"/>
            <a:ext cx="11099801" cy="6286501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SzPct val="70000"/>
              <a:defRPr sz="3600"/>
            </a:pPr>
            <a:r>
              <a:t>SDF is an XML format that describes objects and environments for robot simulators, visualisation, and control</a:t>
            </a:r>
          </a:p>
          <a:p>
            <a:pPr marL="228600" indent="-228600" defTabSz="457200">
              <a:spcBef>
                <a:spcPts val="0"/>
              </a:spcBef>
              <a:buSzPct val="70000"/>
              <a:defRPr sz="3600"/>
            </a:pPr>
            <a:r>
              <a:t>Originally developed as part of the Gazebo robot simulator, SDF is a substitute for the URDF format and solves the shortcomings of the URDF format</a:t>
            </a:r>
          </a:p>
          <a:p>
            <a:pPr marL="228600" indent="-228600" defTabSz="457200">
              <a:spcBef>
                <a:spcPts val="0"/>
              </a:spcBef>
              <a:buSzPct val="70000"/>
              <a:defRPr sz="3600"/>
            </a:pPr>
            <a:r>
              <a:t>SDF format is capable of describing all aspects of robots, static and dynamic objects, lighting, terrain, and even physics.</a:t>
            </a:r>
          </a:p>
          <a:p>
            <a:pPr marL="228600" indent="-228600" defTabSz="457200">
              <a:spcBef>
                <a:spcPts val="0"/>
              </a:spcBef>
              <a:buSzPct val="70000"/>
              <a:defRPr sz="3600"/>
            </a:pPr>
            <a:r>
              <a:t>SDF is the main file format supported by Gazebo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halleng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Challenge</a:t>
            </a:r>
          </a:p>
        </p:txBody>
      </p:sp>
      <p:sp>
        <p:nvSpPr>
          <p:cNvPr id="141" name="The realsense_gazebo_plugin package provides the Realsense R200 camera in SDF format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realsense_gazebo_plugin package provides the Realsense R200 camera in SDF format</a:t>
            </a:r>
          </a:p>
          <a:p>
            <a:pPr/>
            <a:r>
              <a:t>The ardrone_simulator_gazebo7 package provides the ARDrone in URDF format</a:t>
            </a:r>
          </a:p>
          <a:p>
            <a:pPr/>
            <a:r>
              <a:t>The two formats are incompatible with each other and hence one file format needs to be converted to the other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oluti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Solution</a:t>
            </a:r>
          </a:p>
        </p:txBody>
      </p:sp>
      <p:sp>
        <p:nvSpPr>
          <p:cNvPr id="144" name="Launch ardrone_testworld.launch (cvg_sim_gazebo package) to spawn the URDF of the ARDrone in Gazebo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Launch ardrone_testworld.launch (cvg_sim_gazebo package) to spawn the URDF of the ARDrone in Gazebo</a:t>
            </a:r>
          </a:p>
          <a:p>
            <a:pPr/>
            <a:r>
              <a:t>Add the Realsense R200 camera into the same world from the insert tab in the left pane of Gazebo</a:t>
            </a:r>
          </a:p>
          <a:p>
            <a:pPr/>
            <a:r>
              <a:t>Save this world from the file menu in Gazebo in .world format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In the world file (which is of SDF format) the Realsense camera as well as the ARDrone will be defined as models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world file (which is of SDF format) the Realsense camera as well as the ARDrone will be defined as models. </a:t>
            </a:r>
          </a:p>
          <a:p>
            <a:pPr/>
            <a:r>
              <a:t>Make Realsense camera model nested inside the ARDrone model and edit the pose tag to place it at the appropriate position. Also create a fixed joint between the two models. Refer to [3]</a:t>
            </a:r>
          </a:p>
        </p:txBody>
      </p:sp>
      <p:sp>
        <p:nvSpPr>
          <p:cNvPr id="147" name="Soluti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Solution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ppendix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Appendix</a:t>
            </a:r>
          </a:p>
        </p:txBody>
      </p:sp>
      <p:sp>
        <p:nvSpPr>
          <p:cNvPr id="150" name="Github Link for packages - https://github.com/eYSIP-2017/eYSIP-2017_Indoor-Environments-Mapping-using-UAV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6711" indent="-496711" defTabSz="514095">
              <a:spcBef>
                <a:spcPts val="3600"/>
              </a:spcBef>
              <a:buSzPct val="100000"/>
              <a:buAutoNum type="arabicPeriod" startAt="1"/>
              <a:defRPr sz="2816"/>
            </a:pPr>
            <a:r>
              <a:t>Github Link for packages - </a:t>
            </a:r>
            <a:r>
              <a:rPr u="sng">
                <a:hlinkClick r:id="rId2" invalidUrl="" action="" tgtFrame="" tooltip="" history="1" highlightClick="0" endSnd="0"/>
              </a:rPr>
              <a:t>https://github.com/eYSIP-2017/eYSIP-2017_Indoor-Environments-Mapping-using-UAV</a:t>
            </a:r>
          </a:p>
          <a:p>
            <a:pPr marL="496711" indent="-496711" defTabSz="514095">
              <a:spcBef>
                <a:spcPts val="3600"/>
              </a:spcBef>
              <a:buSzPct val="100000"/>
              <a:buAutoNum type="arabicPeriod" startAt="1"/>
              <a:defRPr sz="2816"/>
            </a:pPr>
            <a:r>
              <a:t>Link to install Gazebo7 - </a:t>
            </a:r>
            <a:r>
              <a:rPr u="sng">
                <a:hlinkClick r:id="rId3" invalidUrl="" action="" tgtFrame="" tooltip="" history="1" highlightClick="0" endSnd="0"/>
              </a:rPr>
              <a:t>https://github.com/eYSIP-2017/eYSIP-2017_Indoor-Environments-Mapping-using-UAV/blob/master/bash_scripts/install_gazebo7.sh</a:t>
            </a:r>
          </a:p>
          <a:p>
            <a:pPr marL="496711" indent="-496711" defTabSz="514095">
              <a:spcBef>
                <a:spcPts val="3600"/>
              </a:spcBef>
              <a:buSzPct val="100000"/>
              <a:buAutoNum type="arabicPeriod" startAt="1"/>
              <a:defRPr sz="2816"/>
            </a:pPr>
            <a:r>
              <a:t>Tutorial for nested model and joint - </a:t>
            </a:r>
            <a:r>
              <a:rPr u="sng">
                <a:hlinkClick r:id="rId4" invalidUrl="" action="" tgtFrame="" tooltip="" history="1" highlightClick="0" endSnd="0"/>
              </a:rPr>
              <a:t>http://gazebosim.org/tutorials?tut=nested_model&amp;cat=build_robot#Joints</a:t>
            </a:r>
          </a:p>
          <a:p>
            <a:pPr marL="496711" indent="-496711" defTabSz="514095">
              <a:spcBef>
                <a:spcPts val="3600"/>
              </a:spcBef>
              <a:buSzPct val="100000"/>
              <a:buAutoNum type="arabicPeriod" startAt="1"/>
              <a:defRPr sz="2816"/>
            </a:pPr>
            <a:r>
              <a:t>Link to final world file - </a:t>
            </a:r>
            <a:r>
              <a:rPr u="sng">
                <a:hlinkClick r:id="rId5" invalidUrl="" action="" tgtFrame="" tooltip="" history="1" highlightClick="0" endSnd="0"/>
              </a:rPr>
              <a:t>https://github.com/eYSIP-2017/eYSIP-2017_Indoor-Environments-Mapping-using-UAV/blob/master/realsense_gazebo_plugin/worlds/ardrone_realsense.world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ferenc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References</a:t>
            </a:r>
          </a:p>
        </p:txBody>
      </p:sp>
      <p:sp>
        <p:nvSpPr>
          <p:cNvPr id="153" name="http://gazebosim.org/tutorials/?tut=ros_urdf…"/>
          <p:cNvSpPr/>
          <p:nvPr>
            <p:ph type="body" idx="1"/>
          </p:nvPr>
        </p:nvSpPr>
        <p:spPr>
          <a:xfrm>
            <a:off x="952500" y="1068384"/>
            <a:ext cx="11099800" cy="6286501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http://gazebosim.org/tutorials/?tut=ros_urdf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http://sdformat.org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