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70080" y="6362640"/>
            <a:ext cx="10464480" cy="57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70080" y="6362640"/>
            <a:ext cx="10464480" cy="57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70080" y="6362640"/>
            <a:ext cx="10464480" cy="575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93680" y="6362280"/>
            <a:ext cx="7216920" cy="57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700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57582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32280" y="93704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32280" y="6362640"/>
            <a:ext cx="510660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70080" y="9370440"/>
            <a:ext cx="10464480" cy="2746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lang="en-IN" sz="8000">
                <a:solidFill>
                  <a:srgbClr val="000000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8000">
                <a:solidFill>
                  <a:srgbClr val="000000"/>
                </a:solidFill>
                <a:latin typeface="Helvetica Light"/>
                <a:ea typeface="Helvetica Light"/>
              </a:rPr>
              <a:t>Click to edit the title text formatTitle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50760" rIns="50760" tIns="50760" bIns="50760"/>
          <a:p>
            <a:pPr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</a:rPr>
              <a:t>Seventh Outline Level–Johnny Appleseed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70080" y="1730880"/>
            <a:ext cx="10464480" cy="575820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buSzPct val="45000"/>
              <a:buFont typeface="StarSymbol"/>
              <a:buChar char="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IN" sz="3800">
                <a:solidFill>
                  <a:srgbClr val="000000"/>
                </a:solidFill>
                <a:latin typeface="Helvetica Light"/>
                <a:ea typeface="Helvetica Light"/>
              </a:rPr>
              <a:t>Seventh Outline Level“Type a quote here.” 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6311880" y="9252000"/>
            <a:ext cx="368280" cy="380520"/>
          </a:xfrm>
          <a:prstGeom prst="rect">
            <a:avLst/>
          </a:prstGeom>
        </p:spPr>
        <p:txBody>
          <a:bodyPr lIns="50760" rIns="50760" tIns="50760" bIns="5076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3600">
                <a:latin typeface="Helvetica Light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82360" y="2523240"/>
            <a:ext cx="11239920" cy="83340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Indoor Environment Mapping Tutorials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2809440" y="4634280"/>
            <a:ext cx="7385760" cy="649440"/>
          </a:xfrm>
          <a:prstGeom prst="rect">
            <a:avLst/>
          </a:prstGeom>
          <a:noFill/>
          <a:ln w="12600">
            <a:noFill/>
          </a:ln>
        </p:spPr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lang="en-IN" sz="3600">
                <a:solidFill>
                  <a:srgbClr val="000000"/>
                </a:solidFill>
                <a:latin typeface="Helvetica Light"/>
                <a:ea typeface="Helvetica Light"/>
              </a:rPr>
              <a:t>Landing drone on ArUco marker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Helvetica Light"/>
                <a:ea typeface="Helvetica Light"/>
              </a:rPr>
              <a:t>Required ROS Packages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720000" y="271368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For simulation of  ARDrone in Gazebo 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ardrone_simulator_gazebo7 </a:t>
            </a:r>
            <a:r>
              <a:rPr lang="en-IN" sz="3200" baseline="31000">
                <a:solidFill>
                  <a:srgbClr val="000000"/>
                </a:solidFill>
                <a:latin typeface="Helvetica Light"/>
                <a:ea typeface="Helvetica Light"/>
              </a:rPr>
              <a:t>[2]</a:t>
            </a: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 - [1]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For Aruco marker detection and pose calculation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marker_pose_detection - [1]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aruco_ros - [1]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pal_vision_segmentation - [1]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Helvetica Light"/>
                <a:ea typeface="Helvetica Light"/>
              </a:rPr>
              <a:t>Required Files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952560" y="173340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ardrone_testworld.launch (cvg_sim_gazebo/launch) - Launches a test world with the ARDrone in Gazebo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keyboard.py (cvg_sim_gazebo/scripts) - Script to takeoff, reset, land and fly ARDrone using keyboard.</a:t>
            </a:r>
            <a:endParaRPr/>
          </a:p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aruco_land.py (cvg_sim_gazebo/scripts) - Script to start the required PID loops and control the drones position with respect to the aruco marker using the bottom camera feed from ARDrone.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Helvetica Light"/>
                <a:ea typeface="Helvetica Light"/>
              </a:rPr>
              <a:t>PID Loops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  <a:buSzPct val="75000"/>
              <a:buFont typeface="StarSymbol"/>
              <a:buChar char="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Four PID loops are used in the aruco_land.py script to control the drones position.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Translation along X axis (Roll)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Translation along Y axis (Pitch)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Translation along Z axis (Altitude)</a:t>
            </a:r>
            <a:endParaRPr/>
          </a:p>
          <a:p>
            <a:pPr lvl="1"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Rotation along Z axis (Yaw)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Helvetica Light"/>
                <a:ea typeface="Helvetica Light"/>
              </a:rPr>
              <a:t>Procedure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50">
                <a:solidFill>
                  <a:srgbClr val="000000"/>
                </a:solidFill>
                <a:latin typeface="Helvetica Light"/>
                <a:ea typeface="Helvetica Light"/>
              </a:rPr>
              <a:t>Launch the ardrone_testworld.launch present in cvg_sim_gazebo package inside ardrone_simulator_gazebo7 folder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50">
                <a:solidFill>
                  <a:srgbClr val="000000"/>
                </a:solidFill>
                <a:latin typeface="Helvetica Light"/>
                <a:ea typeface="Helvetica Light"/>
              </a:rPr>
              <a:t>Drag and drop an aruco marker into the world from the insert tab in the left pane of Gazebo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50">
                <a:solidFill>
                  <a:srgbClr val="000000"/>
                </a:solidFill>
                <a:latin typeface="Helvetica Light"/>
                <a:ea typeface="Helvetica Light"/>
              </a:rPr>
              <a:t>Start the ARDrone in simulation using the keyboard tele-op script (keyboard.py) present in cvg_sim_gazebo package and fly the drone until the the ArUco is visible in the bottom camera feed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2850">
                <a:solidFill>
                  <a:srgbClr val="000000"/>
                </a:solidFill>
                <a:latin typeface="Helvetica Light"/>
                <a:ea typeface="Helvetica Light"/>
              </a:rPr>
              <a:t>Start the aruco_land.py script to hover the drone directly above the ArUco marker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52560" y="444600"/>
            <a:ext cx="11099520" cy="215856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en-IN" sz="4800">
                <a:solidFill>
                  <a:srgbClr val="000000"/>
                </a:solidFill>
                <a:latin typeface="Helvetica Light"/>
                <a:ea typeface="Helvetica Light"/>
              </a:rPr>
              <a:t>Appendix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52560" y="2603520"/>
            <a:ext cx="11099520" cy="62863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Github Link for packages - </a:t>
            </a:r>
            <a:r>
              <a:rPr lang="en-IN" sz="3200" u="sng">
                <a:solidFill>
                  <a:srgbClr val="0000ff"/>
                </a:solidFill>
                <a:latin typeface="Helvetica Light"/>
                <a:ea typeface="Helvetica Light"/>
              </a:rPr>
              <a:t>https://github.com/eYSIP-2017/eYSIP-2017_Indoor-Environments-Mapping-using-UAV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N" sz="3200">
                <a:solidFill>
                  <a:srgbClr val="000000"/>
                </a:solidFill>
                <a:latin typeface="Helvetica Light"/>
                <a:ea typeface="Helvetica Light"/>
              </a:rPr>
              <a:t>Link to install Gazebo7 - </a:t>
            </a:r>
            <a:r>
              <a:rPr lang="en-IN" sz="3200" u="sng">
                <a:solidFill>
                  <a:srgbClr val="0000ff"/>
                </a:solidFill>
                <a:latin typeface="Helvetica Light"/>
                <a:ea typeface="Helvetica Light"/>
              </a:rPr>
              <a:t>https://github.com/eYSIP-2017/eYSIP-2017_Indoor-Environments-Mapping-using-UAV/blob/master/bash_scripts/install_gazebo7.sh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270080" y="4191120"/>
            <a:ext cx="10464480" cy="837720"/>
          </a:xfrm>
          <a:prstGeom prst="rect">
            <a:avLst/>
          </a:prstGeom>
        </p:spPr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1" lang="en-IN" sz="4800">
                <a:solidFill>
                  <a:srgbClr val="000000"/>
                </a:solidFill>
                <a:latin typeface="Arial"/>
                <a:ea typeface="Arial"/>
              </a:rPr>
              <a:t>THANK YOU!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