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95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39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284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28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173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17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062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066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951111" marR="0" indent="-39511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introlab.github.io/rtabmap/" TargetMode="External"/><Relationship Id="rId3" Type="http://schemas.openxmlformats.org/officeDocument/2006/relationships/hyperlink" Target="https://en.wikipedia.org/wiki/Simultaneous_localization_and_mapping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door Environment Mapping Tutorials"/>
          <p:cNvSpPr/>
          <p:nvPr/>
        </p:nvSpPr>
        <p:spPr>
          <a:xfrm>
            <a:off x="862855" y="2520949"/>
            <a:ext cx="1127908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Indoor Environment Mapping Tutorials</a:t>
            </a:r>
          </a:p>
        </p:txBody>
      </p:sp>
      <p:sp>
        <p:nvSpPr>
          <p:cNvPr id="138" name="Using RTAB-Map for mapping with Kinect"/>
          <p:cNvSpPr/>
          <p:nvPr/>
        </p:nvSpPr>
        <p:spPr>
          <a:xfrm>
            <a:off x="2202205" y="4635500"/>
            <a:ext cx="86003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Using RTAB-Map for mapping with Kinect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quired ROS Packag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Required ROS Packages</a:t>
            </a:r>
          </a:p>
        </p:txBody>
      </p:sp>
      <p:sp>
        <p:nvSpPr>
          <p:cNvPr id="141" name="For interfacing Kinect with RO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/>
            <a:r>
              <a:t>For interfacing Kinect with ROS</a:t>
            </a:r>
          </a:p>
          <a:p>
            <a:pPr lvl="1" marL="1270000" indent="-635000">
              <a:buSzPct val="100000"/>
              <a:buAutoNum type="arabicPeriod" startAt="1"/>
            </a:pPr>
            <a:r>
              <a:t>libfreenect - sudo apt-get install libfreenect-dev</a:t>
            </a:r>
          </a:p>
          <a:p>
            <a:pPr lvl="1" marL="1270000" indent="-635000">
              <a:buSzPct val="100000"/>
              <a:buAutoNum type="arabicPeriod" startAt="1"/>
            </a:pPr>
            <a:r>
              <a:t>freenect_launch - sudo apt-get install ros-indigo-freenect-launch</a:t>
            </a:r>
          </a:p>
          <a:p>
            <a:pPr marL="444500" indent="-444500"/>
            <a:r>
              <a:t>For RTAB-Map with ROS</a:t>
            </a:r>
          </a:p>
          <a:p>
            <a:pPr lvl="1" marL="1199444" indent="-564444">
              <a:buSzPct val="100000"/>
              <a:buAutoNum type="arabicPeriod" startAt="1"/>
            </a:pPr>
            <a:r>
              <a:t>rtabmap_ros - sudo apt-get install ros-indigo-rtabmap-ros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TAB-Map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RTAB-Map</a:t>
            </a:r>
          </a:p>
        </p:txBody>
      </p:sp>
      <p:sp>
        <p:nvSpPr>
          <p:cNvPr id="144" name="Simultaneous Localisation And Mapping (SLAM) is the computational problem of constructing or updating a map of an unknown environment while simultaneously keeping track of an agent's location within it…"/>
          <p:cNvSpPr/>
          <p:nvPr>
            <p:ph type="body" idx="1"/>
          </p:nvPr>
        </p:nvSpPr>
        <p:spPr>
          <a:xfrm>
            <a:off x="1064825" y="1835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Simultaneous Localisation And Mapping (SLAM) is the computational problem of constructing or updating a map of an unknown environment while simultaneously keeping track of an agent's location within it</a:t>
            </a:r>
          </a:p>
          <a:p>
            <a:pPr/>
            <a:r>
              <a:t>RTAB-Map (Real-Time Appearance-Based Mapping) is a RGB-D Graph-Based SLAM approach based on an incremental appearance-based loop closure detector</a:t>
            </a:r>
          </a:p>
          <a:p>
            <a:pPr/>
            <a:r>
              <a:t>RTAB-Map can be used alone with a hand-held Kinect or stereo camera for 6DoF RGB-D mapping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ced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Procedure</a:t>
            </a:r>
          </a:p>
        </p:txBody>
      </p:sp>
      <p:sp>
        <p:nvSpPr>
          <p:cNvPr id="147" name="Connect Kinect camera to PC/Laptop…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3746" indent="-343746" defTabSz="508254">
              <a:spcBef>
                <a:spcPts val="3600"/>
              </a:spcBef>
              <a:defRPr sz="2784"/>
            </a:pPr>
          </a:p>
          <a:p>
            <a:pPr marL="343746" indent="-343746" defTabSz="508254">
              <a:spcBef>
                <a:spcPts val="3600"/>
              </a:spcBef>
              <a:defRPr sz="2784"/>
            </a:pPr>
            <a:r>
              <a:t>Connect Kinect camera to PC/Laptop</a:t>
            </a:r>
          </a:p>
          <a:p>
            <a:pPr marL="343746" indent="-343746" defTabSz="508254">
              <a:spcBef>
                <a:spcPts val="3600"/>
              </a:spcBef>
              <a:defRPr sz="2784"/>
            </a:pPr>
            <a:r>
              <a:t>Run “roslaunch freenect_launch freenect.launch depth_registration:=true”. This will start the connection between the Kinect camera and ROS. The point cloud, depth image and RGB image of the Kinect camera will be available as ROS topics</a:t>
            </a:r>
          </a:p>
          <a:p>
            <a:pPr lvl="1" marL="1043516" indent="-491066" defTabSz="508254">
              <a:spcBef>
                <a:spcPts val="3600"/>
              </a:spcBef>
              <a:buSzPct val="100000"/>
              <a:buAutoNum type="arabicPeriod" startAt="1"/>
              <a:defRPr sz="2784"/>
            </a:pPr>
            <a:r>
              <a:t>Point cloud - /camera/depth_registered/points</a:t>
            </a:r>
          </a:p>
          <a:p>
            <a:pPr lvl="1" marL="1043516" indent="-491066" defTabSz="508254">
              <a:spcBef>
                <a:spcPts val="3600"/>
              </a:spcBef>
              <a:buSzPct val="100000"/>
              <a:buAutoNum type="arabicPeriod" startAt="1"/>
              <a:defRPr sz="2784"/>
            </a:pPr>
            <a:r>
              <a:t>Depth image - /camera/depth_registered/image_raw</a:t>
            </a:r>
          </a:p>
          <a:p>
            <a:pPr lvl="1" marL="1043516" indent="-491066" defTabSz="508254">
              <a:spcBef>
                <a:spcPts val="3600"/>
              </a:spcBef>
              <a:buSzPct val="100000"/>
              <a:buAutoNum type="arabicPeriod" startAt="1"/>
              <a:defRPr sz="2784"/>
            </a:pPr>
            <a:r>
              <a:t>Color image - /camera/rgb/image_rect_color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un “roslaunch rtabmap_ros rgbd_mapping.launch”. This will start RTAB-Map.…"/>
          <p:cNvSpPr/>
          <p:nvPr>
            <p:ph type="body" idx="1"/>
          </p:nvPr>
        </p:nvSpPr>
        <p:spPr>
          <a:xfrm>
            <a:off x="952500" y="736600"/>
            <a:ext cx="11099800" cy="4893255"/>
          </a:xfrm>
          <a:prstGeom prst="rect">
            <a:avLst/>
          </a:prstGeom>
        </p:spPr>
        <p:txBody>
          <a:bodyPr/>
          <a:lstStyle/>
          <a:p>
            <a:pPr marL="363502" indent="-363502" defTabSz="537463">
              <a:spcBef>
                <a:spcPts val="3800"/>
              </a:spcBef>
              <a:defRPr sz="2944"/>
            </a:pPr>
            <a:r>
              <a:t>Run “roslaunch rtabmap_ros rgbd_mapping.launch”. This will start RTAB-Map.</a:t>
            </a:r>
          </a:p>
          <a:p>
            <a:pPr marL="363502" indent="-363502" defTabSz="537463">
              <a:spcBef>
                <a:spcPts val="3800"/>
              </a:spcBef>
              <a:defRPr sz="2944"/>
            </a:pPr>
            <a:r>
              <a:t>Move the Kinect camera slowly to map. The 3D map window changes colour based on how fast the camera is being moved:</a:t>
            </a:r>
          </a:p>
          <a:p>
            <a:pPr lvl="1" marL="1103488" indent="-519288" defTabSz="537463">
              <a:spcBef>
                <a:spcPts val="3800"/>
              </a:spcBef>
              <a:buSzPct val="100000"/>
              <a:buAutoNum type="arabicPeriod" startAt="1"/>
              <a:defRPr sz="2944"/>
            </a:pPr>
            <a:r>
              <a:t>Black - The camera is being moved sufficiently slow</a:t>
            </a:r>
          </a:p>
          <a:p>
            <a:pPr lvl="1" marL="1103488" indent="-519288" defTabSz="537463">
              <a:spcBef>
                <a:spcPts val="3800"/>
              </a:spcBef>
              <a:buSzPct val="100000"/>
              <a:buAutoNum type="arabicPeriod" startAt="1"/>
              <a:defRPr sz="2944"/>
            </a:pPr>
            <a:r>
              <a:t>Yellow - Warning. The camera is being moved fast. RTAB-Map might lose track of the camera’s location</a:t>
            </a:r>
          </a:p>
        </p:txBody>
      </p:sp>
      <p:sp>
        <p:nvSpPr>
          <p:cNvPr id="150" name="Procedure"/>
          <p:cNvSpPr/>
          <p:nvPr>
            <p:ph type="title"/>
          </p:nvPr>
        </p:nvSpPr>
        <p:spPr>
          <a:xfrm>
            <a:off x="952500" y="-576522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Procedure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218829" y="5702312"/>
            <a:ext cx="12567142" cy="3848101"/>
            <a:chOff x="0" y="0"/>
            <a:chExt cx="12567140" cy="3848100"/>
          </a:xfrm>
        </p:grpSpPr>
        <p:pic>
          <p:nvPicPr>
            <p:cNvPr id="151" name="yellow.png" descr="yellow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10180" y="0"/>
              <a:ext cx="6156961" cy="3848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black.png" descr="bla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074"/>
              <a:ext cx="6150322" cy="384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d - RTAB-Map has lost track of the camera’s location. To start the mapping process again point the camera to a previously mapped location and click on the ‘Reset Odometry’ option in the Detection menu."/>
          <p:cNvSpPr/>
          <p:nvPr>
            <p:ph type="body" idx="1"/>
          </p:nvPr>
        </p:nvSpPr>
        <p:spPr>
          <a:xfrm>
            <a:off x="952500" y="-622300"/>
            <a:ext cx="11099800" cy="6286500"/>
          </a:xfrm>
          <a:prstGeom prst="rect">
            <a:avLst/>
          </a:prstGeom>
        </p:spPr>
        <p:txBody>
          <a:bodyPr/>
          <a:lstStyle/>
          <a:p>
            <a:pPr lvl="2" marL="1834444" indent="-564444">
              <a:buSzPct val="100000"/>
              <a:buAutoNum type="arabicPeriod" startAt="3"/>
            </a:pPr>
            <a:r>
              <a:t>Red - RTAB-Map has lost track of the camera’s location. To start the mapping process again point the camera to a previously mapped location and click on the ‘Reset Odometry’ option in the Detection menu.</a:t>
            </a:r>
          </a:p>
        </p:txBody>
      </p:sp>
      <p:sp>
        <p:nvSpPr>
          <p:cNvPr id="156" name="Procedure"/>
          <p:cNvSpPr/>
          <p:nvPr>
            <p:ph type="title"/>
          </p:nvPr>
        </p:nvSpPr>
        <p:spPr>
          <a:xfrm>
            <a:off x="952500" y="-317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Procedure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233423" y="3878322"/>
            <a:ext cx="12537954" cy="3841751"/>
            <a:chOff x="0" y="0"/>
            <a:chExt cx="12537953" cy="3841750"/>
          </a:xfrm>
        </p:grpSpPr>
        <p:pic>
          <p:nvPicPr>
            <p:cNvPr id="157" name="reset.png" descr="rese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1153" y="0"/>
              <a:ext cx="6146801" cy="3841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red.png" descr="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46800" cy="3841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Video link - https://youtu.be/eghTYsVoqck"/>
          <p:cNvSpPr/>
          <p:nvPr/>
        </p:nvSpPr>
        <p:spPr>
          <a:xfrm>
            <a:off x="1824786" y="8384498"/>
            <a:ext cx="93552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457200" indent="-228600">
              <a:buSzPct val="100000"/>
              <a:buAutoNum type="arabicPeriod" startAt="4"/>
            </a:pPr>
            <a:r>
              <a:t>Video link - https://youtu.be/eghTYsVoqck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163" name="http://introlab.github.io/rtabmap/…"/>
          <p:cNvSpPr/>
          <p:nvPr>
            <p:ph type="body" idx="1"/>
          </p:nvPr>
        </p:nvSpPr>
        <p:spPr>
          <a:xfrm>
            <a:off x="952500" y="1842182"/>
            <a:ext cx="11099800" cy="6286501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</a:pPr>
            <a:r>
              <a:rPr u="sng">
                <a:hlinkClick r:id="rId2" invalidUrl="" action="" tgtFrame="" tooltip="" history="1" highlightClick="0" endSnd="0"/>
              </a:rPr>
              <a:t>http://introlab.github.io/rtabmap/</a:t>
            </a:r>
          </a:p>
          <a:p>
            <a:pPr marL="228600" indent="-228600">
              <a:buSzPct val="100000"/>
            </a:pPr>
            <a:r>
              <a:rPr u="sng">
                <a:hlinkClick r:id="rId3" invalidUrl="" action="" tgtFrame="" tooltip="" history="1" highlightClick="0" endSnd="0"/>
              </a:rPr>
              <a:t>https://en.wikipedia.org/wiki/Simultaneous_localization_and_mapping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ANK YOU!"/>
          <p:cNvSpPr/>
          <p:nvPr>
            <p:ph type="body" idx="14"/>
          </p:nvPr>
        </p:nvSpPr>
        <p:spPr>
          <a:xfrm>
            <a:off x="1270000" y="4191000"/>
            <a:ext cx="10464800" cy="838201"/>
          </a:xfrm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