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7323E-DC43-E365-136B-225E2F979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5FAD89-A661-F3C1-B2C6-41131EA39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2E5722-1732-FCB9-2C1A-82BB48F2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CBF3-7194-4F92-A3A8-33EC5980E0EE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A631CE-9672-D788-E3D6-53B84E6D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7EBBCC-84A9-BFB4-B277-BA5FC355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0073-5ADF-4B4F-987F-BF1975451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8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7AD55-DB09-F235-6DAE-BF7DD016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2AC420-353B-12A4-051C-EA43A6E86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EBDFC0-9505-D786-80F5-D86BAC51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CBF3-7194-4F92-A3A8-33EC5980E0EE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06456-5140-8F79-132C-FA711BA0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94FDE3-B495-A967-ECE3-75DC8910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0073-5ADF-4B4F-987F-BF1975451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56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70351B-173B-373A-0395-686987337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A3F229-18AB-00C5-EACD-B6FEDD675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1FABFA-D064-5D19-97E1-24E64F6C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CBF3-7194-4F92-A3A8-33EC5980E0EE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678513-6322-89AA-9246-94FEB5BE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110B08-DE84-8B3A-6F5B-EB8F9BFE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0073-5ADF-4B4F-987F-BF1975451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16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0B35E-4F96-8A75-C1D5-89BE603C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4072D-C10B-2828-0106-E7DECF0C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E5D9A-1BF9-9F0E-FE6A-CF0318B8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CBF3-7194-4F92-A3A8-33EC5980E0EE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E7B2E2-89F8-9F9C-C858-BECC6F2F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42B18-934C-1C55-0E08-D3581468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0073-5ADF-4B4F-987F-BF1975451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52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10E1E-5FA8-3090-FE8B-E3A5F4B4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C6BC73-3F00-05DE-3F92-69E98543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FD0C83-FB0D-50D2-A079-ECAA5183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CBF3-7194-4F92-A3A8-33EC5980E0EE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5A52F5-8CFE-99F2-AB7D-468F7C52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8FFEA-0620-F9E9-CB29-D1033163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0073-5ADF-4B4F-987F-BF1975451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22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90EA0-32AE-040C-1A39-0A48413F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02A936-DE4F-CF60-3D32-871D9E090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1AC6AB-8508-0A55-E2E1-A4263AA00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99F11D-7EE3-0EB7-3E2C-F6DE64E9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CBF3-7194-4F92-A3A8-33EC5980E0EE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2301BB-E9F6-C54C-7308-8E49E4B6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4AD9F-84DE-B0CA-84E7-6E409AD4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0073-5ADF-4B4F-987F-BF1975451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88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10397-3A33-1043-464B-DE9156D4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F3F1B5-D5AB-6BBA-52C8-42F36829C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BB362B-CA9E-6C1F-1299-1D8B843D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E6B87E-528D-4BD2-406E-AA6F56F50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E11628-E0B1-0EA6-0D3A-EF95C2476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253451-9519-96E1-E01E-C0752652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CBF3-7194-4F92-A3A8-33EC5980E0EE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6B79F0-6680-AEDA-9661-D104CF59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28661F-C789-79DA-A88B-47A0849E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0073-5ADF-4B4F-987F-BF1975451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8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73276-DD15-96F3-A2D6-1EE4AF2C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6FF4BA-7C9F-13BC-6C14-65C80C6B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CBF3-7194-4F92-A3A8-33EC5980E0EE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A52433-3745-B1A4-F010-424C16DD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2D56CD-31CE-5C9B-8870-58510A33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0073-5ADF-4B4F-987F-BF1975451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A02F03-4CE2-C045-6158-7F0960BB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CBF3-7194-4F92-A3A8-33EC5980E0EE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F2DC66-E2DF-1EEC-D6C7-7DAB7883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68F78A-070E-41C3-C0C6-BBA15DE6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0073-5ADF-4B4F-987F-BF1975451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82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29CB3-5BC6-7B3B-26CF-519E8D43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579AA7-480F-9FB2-1F7D-3BF1B9A83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43FD2C-71F1-062C-2179-68B71FE8E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9E2067-5BDC-7252-018A-6DC133D8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CBF3-7194-4F92-A3A8-33EC5980E0EE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BF930E-4F81-5577-5885-5E777EA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C49AED-DF22-8D4C-F5F0-A7EC141D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0073-5ADF-4B4F-987F-BF1975451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30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FCC67-FE69-D776-5F9D-A3E29C7B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965AA1-4720-6F78-96DC-83C4BA3E9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012935-37F9-0928-563E-7D7561369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69F4A6-550E-9359-617F-E570ADB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CBF3-7194-4F92-A3A8-33EC5980E0EE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F2703E-640B-F24D-BE7B-7D4E362E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196B49-250E-21FF-EB24-C64CA9A8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0073-5ADF-4B4F-987F-BF1975451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47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E518DD-0387-3C11-0417-93AB8A02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F0AC72-4341-1FD8-D1D3-3C1386858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2D581C-AE3F-AB3E-E576-31447212E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0CBF3-7194-4F92-A3A8-33EC5980E0EE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BE8D14-1F64-D2A7-B5B4-0F50EEB96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8B17A5-4970-D746-CBBB-844789370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E0073-5ADF-4B4F-987F-BF1975451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2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92C5FD-9B49-D353-E6CC-E48DA128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WIREFRAME API SPORT 64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624DC1A-4859-A1DB-C539-EE38D02B2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953154"/>
            <a:ext cx="6408836" cy="480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9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7163F4-7ABB-B779-6E5C-CC42243025CF}"/>
              </a:ext>
            </a:extLst>
          </p:cNvPr>
          <p:cNvSpPr/>
          <p:nvPr/>
        </p:nvSpPr>
        <p:spPr>
          <a:xfrm>
            <a:off x="914400" y="575646"/>
            <a:ext cx="10458450" cy="60759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A59D0F1-D28F-2BB8-9536-C4B7E5627452}"/>
              </a:ext>
            </a:extLst>
          </p:cNvPr>
          <p:cNvCxnSpPr/>
          <p:nvPr/>
        </p:nvCxnSpPr>
        <p:spPr>
          <a:xfrm>
            <a:off x="914400" y="878889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F8BAB6-1821-33BE-3E55-AE8E042A3748}"/>
              </a:ext>
            </a:extLst>
          </p:cNvPr>
          <p:cNvSpPr/>
          <p:nvPr/>
        </p:nvSpPr>
        <p:spPr>
          <a:xfrm>
            <a:off x="10942653" y="668461"/>
            <a:ext cx="124287" cy="133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igne de multiplication 6">
            <a:extLst>
              <a:ext uri="{FF2B5EF4-FFF2-40B4-BE49-F238E27FC236}">
                <a16:creationId xmlns:a16="http://schemas.microsoft.com/office/drawing/2014/main" id="{61776538-9160-60D1-79C4-ABD100522588}"/>
              </a:ext>
            </a:extLst>
          </p:cNvPr>
          <p:cNvSpPr/>
          <p:nvPr/>
        </p:nvSpPr>
        <p:spPr>
          <a:xfrm>
            <a:off x="11162190" y="639192"/>
            <a:ext cx="115410" cy="20418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A61F42B-9125-19F1-FB01-B2E2E2046FFE}"/>
              </a:ext>
            </a:extLst>
          </p:cNvPr>
          <p:cNvCxnSpPr>
            <a:cxnSpLocks/>
          </p:cNvCxnSpPr>
          <p:nvPr/>
        </p:nvCxnSpPr>
        <p:spPr>
          <a:xfrm>
            <a:off x="10670960" y="735043"/>
            <a:ext cx="177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959CE3F-D8D9-97E9-C843-630527FF053F}"/>
              </a:ext>
            </a:extLst>
          </p:cNvPr>
          <p:cNvSpPr txBox="1"/>
          <p:nvPr/>
        </p:nvSpPr>
        <p:spPr>
          <a:xfrm>
            <a:off x="4780626" y="550377"/>
            <a:ext cx="2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Windows desktop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56464CD-FCCD-6C12-A74D-700EA9ACE601}"/>
              </a:ext>
            </a:extLst>
          </p:cNvPr>
          <p:cNvCxnSpPr/>
          <p:nvPr/>
        </p:nvCxnSpPr>
        <p:spPr>
          <a:xfrm>
            <a:off x="914400" y="1404152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1EBADA7-340A-B115-ABC2-36547BC7F004}"/>
              </a:ext>
            </a:extLst>
          </p:cNvPr>
          <p:cNvSpPr txBox="1"/>
          <p:nvPr/>
        </p:nvSpPr>
        <p:spPr>
          <a:xfrm>
            <a:off x="4518733" y="969407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API WEB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5F17867-4BF2-6B2F-3140-78CE1C5B5D46}"/>
              </a:ext>
            </a:extLst>
          </p:cNvPr>
          <p:cNvCxnSpPr/>
          <p:nvPr/>
        </p:nvCxnSpPr>
        <p:spPr>
          <a:xfrm>
            <a:off x="899603" y="2017283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3A05EFD-180E-9F89-2964-2CDCE27CF9DF}"/>
              </a:ext>
            </a:extLst>
          </p:cNvPr>
          <p:cNvSpPr txBox="1"/>
          <p:nvPr/>
        </p:nvSpPr>
        <p:spPr>
          <a:xfrm>
            <a:off x="1731147" y="1528438"/>
            <a:ext cx="49088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 bar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AC3BDF-F2D4-5F46-3FCF-81436FD57437}"/>
              </a:ext>
            </a:extLst>
          </p:cNvPr>
          <p:cNvSpPr txBox="1"/>
          <p:nvPr/>
        </p:nvSpPr>
        <p:spPr>
          <a:xfrm>
            <a:off x="6776159" y="1512985"/>
            <a:ext cx="2387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Search</a:t>
            </a:r>
            <a:r>
              <a:rPr lang="fr-FR" dirty="0"/>
              <a:t> 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827D9-B6A6-E48E-CA4E-7554E8A36EB5}"/>
              </a:ext>
            </a:extLst>
          </p:cNvPr>
          <p:cNvSpPr/>
          <p:nvPr/>
        </p:nvSpPr>
        <p:spPr>
          <a:xfrm>
            <a:off x="7971406" y="1580911"/>
            <a:ext cx="1056443" cy="221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7B2E82-32A5-2C64-B6A5-E37C3E4042D2}"/>
              </a:ext>
            </a:extLst>
          </p:cNvPr>
          <p:cNvSpPr/>
          <p:nvPr/>
        </p:nvSpPr>
        <p:spPr>
          <a:xfrm>
            <a:off x="9321553" y="1426917"/>
            <a:ext cx="1269508" cy="52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DISCONNECT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302EA06-6199-BC54-E06B-07E0872617DC}"/>
              </a:ext>
            </a:extLst>
          </p:cNvPr>
          <p:cNvSpPr txBox="1"/>
          <p:nvPr/>
        </p:nvSpPr>
        <p:spPr>
          <a:xfrm>
            <a:off x="986163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E17D9F3-E6E1-B791-3B79-EF07F2EB91C3}"/>
              </a:ext>
            </a:extLst>
          </p:cNvPr>
          <p:cNvSpPr txBox="1"/>
          <p:nvPr/>
        </p:nvSpPr>
        <p:spPr>
          <a:xfrm>
            <a:off x="10662360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96598E9-A885-393D-1DD5-622CBA0384A8}"/>
              </a:ext>
            </a:extLst>
          </p:cNvPr>
          <p:cNvCxnSpPr/>
          <p:nvPr/>
        </p:nvCxnSpPr>
        <p:spPr>
          <a:xfrm>
            <a:off x="914400" y="2445798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4B2D75C-5B1A-1225-CCBA-A0E5C91DC9A0}"/>
              </a:ext>
            </a:extLst>
          </p:cNvPr>
          <p:cNvSpPr txBox="1"/>
          <p:nvPr/>
        </p:nvSpPr>
        <p:spPr>
          <a:xfrm>
            <a:off x="3755532" y="2032079"/>
            <a:ext cx="36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HOMEPAGE API WEB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EB4431-9566-8000-6F51-3AF8F8E93938}"/>
              </a:ext>
            </a:extLst>
          </p:cNvPr>
          <p:cNvSpPr/>
          <p:nvPr/>
        </p:nvSpPr>
        <p:spPr>
          <a:xfrm>
            <a:off x="3000283" y="5453848"/>
            <a:ext cx="1723746" cy="354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Bouton option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5C6433-67CA-CB88-C507-8F80536907E6}"/>
              </a:ext>
            </a:extLst>
          </p:cNvPr>
          <p:cNvSpPr/>
          <p:nvPr/>
        </p:nvSpPr>
        <p:spPr>
          <a:xfrm>
            <a:off x="2761694" y="3372801"/>
            <a:ext cx="2200924" cy="1746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FRANCHISE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DE53E1-DAAE-9238-B3B1-6574F618B50D}"/>
              </a:ext>
            </a:extLst>
          </p:cNvPr>
          <p:cNvSpPr txBox="1"/>
          <p:nvPr/>
        </p:nvSpPr>
        <p:spPr>
          <a:xfrm>
            <a:off x="899603" y="106458"/>
            <a:ext cx="98033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PAGE D’ACCUEIL D’UNE STRUCTURE CONNECTE A UN COMPTE FRANCHISE / USER (</a:t>
            </a:r>
            <a:r>
              <a:rPr lang="fr-FR" u="sng" dirty="0" err="1"/>
              <a:t>homepage</a:t>
            </a:r>
            <a:r>
              <a:rPr lang="fr-FR" u="sng" dirty="0"/>
              <a:t>) de l’api 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4F2A50-EBFA-4769-0953-631DE625B62D}"/>
              </a:ext>
            </a:extLst>
          </p:cNvPr>
          <p:cNvSpPr/>
          <p:nvPr/>
        </p:nvSpPr>
        <p:spPr>
          <a:xfrm>
            <a:off x="5235664" y="3434159"/>
            <a:ext cx="3695271" cy="358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Nom de la marque et de la structure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D4D431-5BFB-BB44-B040-8C48A65C7A43}"/>
              </a:ext>
            </a:extLst>
          </p:cNvPr>
          <p:cNvSpPr/>
          <p:nvPr/>
        </p:nvSpPr>
        <p:spPr>
          <a:xfrm>
            <a:off x="4192583" y="2554631"/>
            <a:ext cx="3806834" cy="354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Retourner à la page structure ANGLET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30AB52-3763-3F2C-3815-118657D05FC9}"/>
              </a:ext>
            </a:extLst>
          </p:cNvPr>
          <p:cNvSpPr/>
          <p:nvPr/>
        </p:nvSpPr>
        <p:spPr>
          <a:xfrm>
            <a:off x="5257539" y="3859873"/>
            <a:ext cx="3695271" cy="659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Adresse de la structure</a:t>
            </a:r>
          </a:p>
          <a:p>
            <a:r>
              <a:rPr lang="fr-FR" sz="1400" dirty="0"/>
              <a:t>Code Postal et Ville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5D31CB-0725-D70D-0E9D-E365CDDEC980}"/>
              </a:ext>
            </a:extLst>
          </p:cNvPr>
          <p:cNvSpPr/>
          <p:nvPr/>
        </p:nvSpPr>
        <p:spPr>
          <a:xfrm>
            <a:off x="5257539" y="4593775"/>
            <a:ext cx="3695271" cy="440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Téléphone de la structure</a:t>
            </a:r>
          </a:p>
          <a:p>
            <a:r>
              <a:rPr lang="fr-FR" sz="1400" dirty="0"/>
              <a:t>Mail de la structure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7774E1-1503-B49F-FF3B-9AF721B2D798}"/>
              </a:ext>
            </a:extLst>
          </p:cNvPr>
          <p:cNvSpPr/>
          <p:nvPr/>
        </p:nvSpPr>
        <p:spPr>
          <a:xfrm>
            <a:off x="4958044" y="5453848"/>
            <a:ext cx="1723746" cy="354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Bouton option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BD6E6-7B75-74D4-382E-E66048E85C1D}"/>
              </a:ext>
            </a:extLst>
          </p:cNvPr>
          <p:cNvSpPr/>
          <p:nvPr/>
        </p:nvSpPr>
        <p:spPr>
          <a:xfrm>
            <a:off x="6915805" y="5453848"/>
            <a:ext cx="1723746" cy="354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Bouton option</a:t>
            </a:r>
          </a:p>
        </p:txBody>
      </p:sp>
    </p:spTree>
    <p:extLst>
      <p:ext uri="{BB962C8B-B14F-4D97-AF65-F5344CB8AC3E}">
        <p14:creationId xmlns:p14="http://schemas.microsoft.com/office/powerpoint/2010/main" val="123469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7163F4-7ABB-B779-6E5C-CC42243025CF}"/>
              </a:ext>
            </a:extLst>
          </p:cNvPr>
          <p:cNvSpPr/>
          <p:nvPr/>
        </p:nvSpPr>
        <p:spPr>
          <a:xfrm>
            <a:off x="914400" y="575646"/>
            <a:ext cx="10458450" cy="60759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A59D0F1-D28F-2BB8-9536-C4B7E5627452}"/>
              </a:ext>
            </a:extLst>
          </p:cNvPr>
          <p:cNvCxnSpPr/>
          <p:nvPr/>
        </p:nvCxnSpPr>
        <p:spPr>
          <a:xfrm>
            <a:off x="914400" y="878889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F8BAB6-1821-33BE-3E55-AE8E042A3748}"/>
              </a:ext>
            </a:extLst>
          </p:cNvPr>
          <p:cNvSpPr/>
          <p:nvPr/>
        </p:nvSpPr>
        <p:spPr>
          <a:xfrm>
            <a:off x="10942653" y="668461"/>
            <a:ext cx="124287" cy="133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igne de multiplication 6">
            <a:extLst>
              <a:ext uri="{FF2B5EF4-FFF2-40B4-BE49-F238E27FC236}">
                <a16:creationId xmlns:a16="http://schemas.microsoft.com/office/drawing/2014/main" id="{61776538-9160-60D1-79C4-ABD100522588}"/>
              </a:ext>
            </a:extLst>
          </p:cNvPr>
          <p:cNvSpPr/>
          <p:nvPr/>
        </p:nvSpPr>
        <p:spPr>
          <a:xfrm>
            <a:off x="11162190" y="639192"/>
            <a:ext cx="115410" cy="20418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A61F42B-9125-19F1-FB01-B2E2E2046FFE}"/>
              </a:ext>
            </a:extLst>
          </p:cNvPr>
          <p:cNvCxnSpPr>
            <a:cxnSpLocks/>
          </p:cNvCxnSpPr>
          <p:nvPr/>
        </p:nvCxnSpPr>
        <p:spPr>
          <a:xfrm>
            <a:off x="10670960" y="735043"/>
            <a:ext cx="177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959CE3F-D8D9-97E9-C843-630527FF053F}"/>
              </a:ext>
            </a:extLst>
          </p:cNvPr>
          <p:cNvSpPr txBox="1"/>
          <p:nvPr/>
        </p:nvSpPr>
        <p:spPr>
          <a:xfrm>
            <a:off x="4780626" y="550377"/>
            <a:ext cx="2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Windows desktop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56464CD-FCCD-6C12-A74D-700EA9ACE601}"/>
              </a:ext>
            </a:extLst>
          </p:cNvPr>
          <p:cNvCxnSpPr/>
          <p:nvPr/>
        </p:nvCxnSpPr>
        <p:spPr>
          <a:xfrm>
            <a:off x="914400" y="1404152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1EBADA7-340A-B115-ABC2-36547BC7F004}"/>
              </a:ext>
            </a:extLst>
          </p:cNvPr>
          <p:cNvSpPr txBox="1"/>
          <p:nvPr/>
        </p:nvSpPr>
        <p:spPr>
          <a:xfrm>
            <a:off x="4518733" y="969407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API WEB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5F17867-4BF2-6B2F-3140-78CE1C5B5D46}"/>
              </a:ext>
            </a:extLst>
          </p:cNvPr>
          <p:cNvCxnSpPr/>
          <p:nvPr/>
        </p:nvCxnSpPr>
        <p:spPr>
          <a:xfrm>
            <a:off x="877132" y="1964924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3A05EFD-180E-9F89-2964-2CDCE27CF9DF}"/>
              </a:ext>
            </a:extLst>
          </p:cNvPr>
          <p:cNvSpPr txBox="1"/>
          <p:nvPr/>
        </p:nvSpPr>
        <p:spPr>
          <a:xfrm>
            <a:off x="1731147" y="1528438"/>
            <a:ext cx="4030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 bar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AC3BDF-F2D4-5F46-3FCF-81436FD57437}"/>
              </a:ext>
            </a:extLst>
          </p:cNvPr>
          <p:cNvSpPr txBox="1"/>
          <p:nvPr/>
        </p:nvSpPr>
        <p:spPr>
          <a:xfrm>
            <a:off x="5832907" y="1528438"/>
            <a:ext cx="2387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Search</a:t>
            </a:r>
            <a:r>
              <a:rPr lang="fr-FR" dirty="0"/>
              <a:t> 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827D9-B6A6-E48E-CA4E-7554E8A36EB5}"/>
              </a:ext>
            </a:extLst>
          </p:cNvPr>
          <p:cNvSpPr/>
          <p:nvPr/>
        </p:nvSpPr>
        <p:spPr>
          <a:xfrm>
            <a:off x="7028154" y="1596364"/>
            <a:ext cx="1056443" cy="221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7B2E82-32A5-2C64-B6A5-E37C3E4042D2}"/>
              </a:ext>
            </a:extLst>
          </p:cNvPr>
          <p:cNvSpPr/>
          <p:nvPr/>
        </p:nvSpPr>
        <p:spPr>
          <a:xfrm>
            <a:off x="9321553" y="1426917"/>
            <a:ext cx="1269508" cy="52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DISCONNECT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302EA06-6199-BC54-E06B-07E0872617DC}"/>
              </a:ext>
            </a:extLst>
          </p:cNvPr>
          <p:cNvSpPr txBox="1"/>
          <p:nvPr/>
        </p:nvSpPr>
        <p:spPr>
          <a:xfrm>
            <a:off x="986163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E17D9F3-E6E1-B791-3B79-EF07F2EB91C3}"/>
              </a:ext>
            </a:extLst>
          </p:cNvPr>
          <p:cNvSpPr txBox="1"/>
          <p:nvPr/>
        </p:nvSpPr>
        <p:spPr>
          <a:xfrm>
            <a:off x="10662360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96598E9-A885-393D-1DD5-622CBA0384A8}"/>
              </a:ext>
            </a:extLst>
          </p:cNvPr>
          <p:cNvCxnSpPr/>
          <p:nvPr/>
        </p:nvCxnSpPr>
        <p:spPr>
          <a:xfrm>
            <a:off x="914400" y="2445798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4B2D75C-5B1A-1225-CCBA-A0E5C91DC9A0}"/>
              </a:ext>
            </a:extLst>
          </p:cNvPr>
          <p:cNvSpPr txBox="1"/>
          <p:nvPr/>
        </p:nvSpPr>
        <p:spPr>
          <a:xfrm>
            <a:off x="3755532" y="2032079"/>
            <a:ext cx="36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HOMEPAGE API WEB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EB4431-9566-8000-6F51-3AF8F8E93938}"/>
              </a:ext>
            </a:extLst>
          </p:cNvPr>
          <p:cNvSpPr/>
          <p:nvPr/>
        </p:nvSpPr>
        <p:spPr>
          <a:xfrm>
            <a:off x="1731147" y="5329562"/>
            <a:ext cx="3231470" cy="497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Modifier les options du contrats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DE53E1-DAAE-9238-B3B1-6574F618B50D}"/>
              </a:ext>
            </a:extLst>
          </p:cNvPr>
          <p:cNvSpPr txBox="1"/>
          <p:nvPr/>
        </p:nvSpPr>
        <p:spPr>
          <a:xfrm>
            <a:off x="899603" y="106458"/>
            <a:ext cx="98033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PAGE OPTIONS CONNECTE A UN COMPTE ADMIN (</a:t>
            </a:r>
            <a:r>
              <a:rPr lang="fr-FR" u="sng" dirty="0" err="1"/>
              <a:t>homepage</a:t>
            </a:r>
            <a:r>
              <a:rPr lang="fr-FR" u="sng" dirty="0"/>
              <a:t>) de l’api 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0C3FD5-281B-811F-B876-7D12F5996BB5}"/>
              </a:ext>
            </a:extLst>
          </p:cNvPr>
          <p:cNvSpPr/>
          <p:nvPr/>
        </p:nvSpPr>
        <p:spPr>
          <a:xfrm>
            <a:off x="8288322" y="1428279"/>
            <a:ext cx="958233" cy="52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NEW</a:t>
            </a:r>
          </a:p>
          <a:p>
            <a:pPr algn="ctr"/>
            <a:r>
              <a:rPr lang="fr-FR" dirty="0"/>
              <a:t>USER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D4D431-5BFB-BB44-B040-8C48A65C7A43}"/>
              </a:ext>
            </a:extLst>
          </p:cNvPr>
          <p:cNvSpPr/>
          <p:nvPr/>
        </p:nvSpPr>
        <p:spPr>
          <a:xfrm>
            <a:off x="4192583" y="2554631"/>
            <a:ext cx="3806834" cy="354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Retourner à la page Accueil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C19059-8F64-B79D-BBE6-84FAAD5BEFCC}"/>
              </a:ext>
            </a:extLst>
          </p:cNvPr>
          <p:cNvSpPr txBox="1"/>
          <p:nvPr/>
        </p:nvSpPr>
        <p:spPr>
          <a:xfrm>
            <a:off x="1731147" y="3073988"/>
            <a:ext cx="3293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Options contrat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A6E320E-92F6-781B-D84A-635C82FC25A5}"/>
              </a:ext>
            </a:extLst>
          </p:cNvPr>
          <p:cNvSpPr txBox="1"/>
          <p:nvPr/>
        </p:nvSpPr>
        <p:spPr>
          <a:xfrm>
            <a:off x="1731147" y="3562263"/>
            <a:ext cx="3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des options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8FEE4B1-2937-9180-C2E7-DF0D3E954BA5}"/>
              </a:ext>
            </a:extLst>
          </p:cNvPr>
          <p:cNvSpPr txBox="1"/>
          <p:nvPr/>
        </p:nvSpPr>
        <p:spPr>
          <a:xfrm>
            <a:off x="1731147" y="3988393"/>
            <a:ext cx="329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Gérer les plannings salariés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BFAE4-90FC-D8EA-1BBF-4146D8AFAB84}"/>
              </a:ext>
            </a:extLst>
          </p:cNvPr>
          <p:cNvSpPr/>
          <p:nvPr/>
        </p:nvSpPr>
        <p:spPr>
          <a:xfrm>
            <a:off x="3906173" y="4084523"/>
            <a:ext cx="88776" cy="101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73CA8C-B737-99DC-ACF4-8AC80013C80D}"/>
              </a:ext>
            </a:extLst>
          </p:cNvPr>
          <p:cNvSpPr txBox="1"/>
          <p:nvPr/>
        </p:nvSpPr>
        <p:spPr>
          <a:xfrm>
            <a:off x="1731147" y="4301758"/>
            <a:ext cx="329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Gérer les abonnements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F9BB5E-362E-9129-5BE1-DB09034AF65E}"/>
              </a:ext>
            </a:extLst>
          </p:cNvPr>
          <p:cNvSpPr/>
          <p:nvPr/>
        </p:nvSpPr>
        <p:spPr>
          <a:xfrm>
            <a:off x="3577700" y="4415236"/>
            <a:ext cx="88776" cy="101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C78BD87-5404-7124-ED58-65842A442BE4}"/>
              </a:ext>
            </a:extLst>
          </p:cNvPr>
          <p:cNvSpPr txBox="1"/>
          <p:nvPr/>
        </p:nvSpPr>
        <p:spPr>
          <a:xfrm>
            <a:off x="1731147" y="4593775"/>
            <a:ext cx="329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Gestion du matériel en location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18537-7501-7E08-C93B-CCFA31CD48CD}"/>
              </a:ext>
            </a:extLst>
          </p:cNvPr>
          <p:cNvSpPr/>
          <p:nvPr/>
        </p:nvSpPr>
        <p:spPr>
          <a:xfrm>
            <a:off x="4192583" y="4712776"/>
            <a:ext cx="88776" cy="101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ECAE522-4F8F-EFBF-30EF-3AE1DAF59561}"/>
              </a:ext>
            </a:extLst>
          </p:cNvPr>
          <p:cNvSpPr txBox="1"/>
          <p:nvPr/>
        </p:nvSpPr>
        <p:spPr>
          <a:xfrm>
            <a:off x="1731147" y="4901552"/>
            <a:ext cx="329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Gérer de stocks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31A79-4D0A-1D5E-2F70-85DB47ABDFE0}"/>
              </a:ext>
            </a:extLst>
          </p:cNvPr>
          <p:cNvSpPr/>
          <p:nvPr/>
        </p:nvSpPr>
        <p:spPr>
          <a:xfrm>
            <a:off x="3045040" y="5008733"/>
            <a:ext cx="88776" cy="101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749D95-1B71-57C2-C7F5-D0FF573B3E61}"/>
              </a:ext>
            </a:extLst>
          </p:cNvPr>
          <p:cNvSpPr/>
          <p:nvPr/>
        </p:nvSpPr>
        <p:spPr>
          <a:xfrm>
            <a:off x="5114176" y="5329562"/>
            <a:ext cx="2885241" cy="497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Annuler les modifications</a:t>
            </a:r>
          </a:p>
        </p:txBody>
      </p:sp>
    </p:spTree>
    <p:extLst>
      <p:ext uri="{BB962C8B-B14F-4D97-AF65-F5344CB8AC3E}">
        <p14:creationId xmlns:p14="http://schemas.microsoft.com/office/powerpoint/2010/main" val="205120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92D367-BF72-D482-BFEE-65A6D84B28A9}"/>
              </a:ext>
            </a:extLst>
          </p:cNvPr>
          <p:cNvSpPr/>
          <p:nvPr/>
        </p:nvSpPr>
        <p:spPr>
          <a:xfrm>
            <a:off x="914400" y="600075"/>
            <a:ext cx="10458450" cy="5867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2BC40E5-CC82-4D56-6C83-C46F3D3C2007}"/>
              </a:ext>
            </a:extLst>
          </p:cNvPr>
          <p:cNvCxnSpPr/>
          <p:nvPr/>
        </p:nvCxnSpPr>
        <p:spPr>
          <a:xfrm>
            <a:off x="914400" y="878889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D6274D4-9379-9E08-7364-631C1E2D77C7}"/>
              </a:ext>
            </a:extLst>
          </p:cNvPr>
          <p:cNvSpPr/>
          <p:nvPr/>
        </p:nvSpPr>
        <p:spPr>
          <a:xfrm>
            <a:off x="10942653" y="668461"/>
            <a:ext cx="124287" cy="133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4A763BCE-F687-B719-D8D2-6F210AF00D0B}"/>
              </a:ext>
            </a:extLst>
          </p:cNvPr>
          <p:cNvSpPr/>
          <p:nvPr/>
        </p:nvSpPr>
        <p:spPr>
          <a:xfrm>
            <a:off x="11162190" y="639192"/>
            <a:ext cx="115410" cy="20418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527EBCB-A9F5-5B69-2F3D-8ABB3EC58B90}"/>
              </a:ext>
            </a:extLst>
          </p:cNvPr>
          <p:cNvCxnSpPr>
            <a:cxnSpLocks/>
          </p:cNvCxnSpPr>
          <p:nvPr/>
        </p:nvCxnSpPr>
        <p:spPr>
          <a:xfrm>
            <a:off x="10670960" y="735043"/>
            <a:ext cx="177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CA2B84C-D513-C8DF-0C5A-04C5A103021A}"/>
              </a:ext>
            </a:extLst>
          </p:cNvPr>
          <p:cNvSpPr txBox="1"/>
          <p:nvPr/>
        </p:nvSpPr>
        <p:spPr>
          <a:xfrm>
            <a:off x="4780626" y="550377"/>
            <a:ext cx="2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Windows desktop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CF98A27-78F3-DE60-ACD1-67D6393CAAFD}"/>
              </a:ext>
            </a:extLst>
          </p:cNvPr>
          <p:cNvCxnSpPr/>
          <p:nvPr/>
        </p:nvCxnSpPr>
        <p:spPr>
          <a:xfrm>
            <a:off x="914400" y="1404152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56A9B80F-DBCB-389E-36CB-AC74FBD11EA5}"/>
              </a:ext>
            </a:extLst>
          </p:cNvPr>
          <p:cNvSpPr txBox="1"/>
          <p:nvPr/>
        </p:nvSpPr>
        <p:spPr>
          <a:xfrm>
            <a:off x="4518733" y="969407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API WEB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9117452-8798-1ECB-9A54-444970DE4F55}"/>
              </a:ext>
            </a:extLst>
          </p:cNvPr>
          <p:cNvCxnSpPr/>
          <p:nvPr/>
        </p:nvCxnSpPr>
        <p:spPr>
          <a:xfrm>
            <a:off x="877132" y="1964924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F1FEAC5-B2E6-6828-B2A2-1DE8420279C2}"/>
              </a:ext>
            </a:extLst>
          </p:cNvPr>
          <p:cNvSpPr txBox="1"/>
          <p:nvPr/>
        </p:nvSpPr>
        <p:spPr>
          <a:xfrm>
            <a:off x="1731147" y="1528438"/>
            <a:ext cx="50735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 bar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F49EF9-85CE-3828-282F-CFFECDF1E66A}"/>
              </a:ext>
            </a:extLst>
          </p:cNvPr>
          <p:cNvSpPr txBox="1"/>
          <p:nvPr/>
        </p:nvSpPr>
        <p:spPr>
          <a:xfrm>
            <a:off x="6906826" y="1528438"/>
            <a:ext cx="25567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Search</a:t>
            </a:r>
            <a:r>
              <a:rPr lang="fr-FR" dirty="0"/>
              <a:t> bar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E3507-A56E-DA47-6AF9-D62C4F575D8E}"/>
              </a:ext>
            </a:extLst>
          </p:cNvPr>
          <p:cNvSpPr/>
          <p:nvPr/>
        </p:nvSpPr>
        <p:spPr>
          <a:xfrm>
            <a:off x="8300621" y="1606858"/>
            <a:ext cx="1056443" cy="221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069E4-75A5-8DAA-C672-ED782B29B9E1}"/>
              </a:ext>
            </a:extLst>
          </p:cNvPr>
          <p:cNvSpPr/>
          <p:nvPr/>
        </p:nvSpPr>
        <p:spPr>
          <a:xfrm>
            <a:off x="9596761" y="1558032"/>
            <a:ext cx="994299" cy="300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2F1CFF5-06D9-A8BE-EC32-19F37B07AC4F}"/>
              </a:ext>
            </a:extLst>
          </p:cNvPr>
          <p:cNvSpPr txBox="1"/>
          <p:nvPr/>
        </p:nvSpPr>
        <p:spPr>
          <a:xfrm>
            <a:off x="986163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B4C4F68-08F5-F427-0912-212B6DC97021}"/>
              </a:ext>
            </a:extLst>
          </p:cNvPr>
          <p:cNvSpPr txBox="1"/>
          <p:nvPr/>
        </p:nvSpPr>
        <p:spPr>
          <a:xfrm>
            <a:off x="10662360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AEB8571-18CB-4174-12CF-22B361FF8C5E}"/>
              </a:ext>
            </a:extLst>
          </p:cNvPr>
          <p:cNvCxnSpPr/>
          <p:nvPr/>
        </p:nvCxnSpPr>
        <p:spPr>
          <a:xfrm>
            <a:off x="914400" y="2445798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BDA97E1-FABA-0DB2-C139-4D3A76EE6EAD}"/>
              </a:ext>
            </a:extLst>
          </p:cNvPr>
          <p:cNvSpPr txBox="1"/>
          <p:nvPr/>
        </p:nvSpPr>
        <p:spPr>
          <a:xfrm>
            <a:off x="3755532" y="2032079"/>
            <a:ext cx="36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HOMEPAGE API WEB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FC7F7E-410A-9DDB-20C7-6E1CD9B2022D}"/>
              </a:ext>
            </a:extLst>
          </p:cNvPr>
          <p:cNvSpPr/>
          <p:nvPr/>
        </p:nvSpPr>
        <p:spPr>
          <a:xfrm>
            <a:off x="2176508" y="3112437"/>
            <a:ext cx="2422125" cy="2341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922C8F3-B386-9A89-D8CD-942860EB0597}"/>
              </a:ext>
            </a:extLst>
          </p:cNvPr>
          <p:cNvCxnSpPr/>
          <p:nvPr/>
        </p:nvCxnSpPr>
        <p:spPr>
          <a:xfrm>
            <a:off x="2183907" y="3429000"/>
            <a:ext cx="2435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95C15F9-0691-F8B2-84CC-5277B00B0BFC}"/>
              </a:ext>
            </a:extLst>
          </p:cNvPr>
          <p:cNvSpPr txBox="1"/>
          <p:nvPr/>
        </p:nvSpPr>
        <p:spPr>
          <a:xfrm>
            <a:off x="2234026" y="3094879"/>
            <a:ext cx="242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Ville franchise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C2249B-5D25-3678-C6FE-B386ADDF830E}"/>
              </a:ext>
            </a:extLst>
          </p:cNvPr>
          <p:cNvSpPr/>
          <p:nvPr/>
        </p:nvSpPr>
        <p:spPr>
          <a:xfrm>
            <a:off x="2732841" y="5669305"/>
            <a:ext cx="1309457" cy="579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Accès franchise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75A939-8E1E-862E-7E13-F09FB917C5B7}"/>
              </a:ext>
            </a:extLst>
          </p:cNvPr>
          <p:cNvSpPr/>
          <p:nvPr/>
        </p:nvSpPr>
        <p:spPr>
          <a:xfrm>
            <a:off x="5451628" y="5671068"/>
            <a:ext cx="1309457" cy="579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Accès franchise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A409E7-256D-1507-6FB3-EE15E3938DF4}"/>
              </a:ext>
            </a:extLst>
          </p:cNvPr>
          <p:cNvSpPr/>
          <p:nvPr/>
        </p:nvSpPr>
        <p:spPr>
          <a:xfrm>
            <a:off x="8133422" y="5674126"/>
            <a:ext cx="1309457" cy="579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Accès franchise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0D6AD5-B3AB-7BD5-ADB9-D43F2B601036}"/>
              </a:ext>
            </a:extLst>
          </p:cNvPr>
          <p:cNvSpPr/>
          <p:nvPr/>
        </p:nvSpPr>
        <p:spPr>
          <a:xfrm>
            <a:off x="2281561" y="3533775"/>
            <a:ext cx="2237172" cy="17957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FRANCHISE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40D4C7-E42B-C9F5-60EA-30B9BCA2824F}"/>
              </a:ext>
            </a:extLst>
          </p:cNvPr>
          <p:cNvSpPr/>
          <p:nvPr/>
        </p:nvSpPr>
        <p:spPr>
          <a:xfrm>
            <a:off x="4884937" y="3112437"/>
            <a:ext cx="2422125" cy="2341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81EBE18-B2A9-4EF5-542A-68AE7887FBDA}"/>
              </a:ext>
            </a:extLst>
          </p:cNvPr>
          <p:cNvSpPr txBox="1"/>
          <p:nvPr/>
        </p:nvSpPr>
        <p:spPr>
          <a:xfrm>
            <a:off x="4864224" y="3101430"/>
            <a:ext cx="242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Ville franchise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E3A3E8-4FA8-FE0C-E09E-7FDC0BF03954}"/>
              </a:ext>
            </a:extLst>
          </p:cNvPr>
          <p:cNvSpPr/>
          <p:nvPr/>
        </p:nvSpPr>
        <p:spPr>
          <a:xfrm>
            <a:off x="4989990" y="3533775"/>
            <a:ext cx="2237172" cy="17957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FRANCHISE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46E79C-FA50-AF59-F655-BB114DB3A1E2}"/>
              </a:ext>
            </a:extLst>
          </p:cNvPr>
          <p:cNvSpPr/>
          <p:nvPr/>
        </p:nvSpPr>
        <p:spPr>
          <a:xfrm>
            <a:off x="7577089" y="3088960"/>
            <a:ext cx="2422125" cy="2341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3317C64-32FF-689A-43B8-CAC1E91EE9A0}"/>
              </a:ext>
            </a:extLst>
          </p:cNvPr>
          <p:cNvSpPr txBox="1"/>
          <p:nvPr/>
        </p:nvSpPr>
        <p:spPr>
          <a:xfrm>
            <a:off x="7556376" y="3077953"/>
            <a:ext cx="242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Ville franchise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D77A11-B6A0-78F4-14AB-8BC3B2388591}"/>
              </a:ext>
            </a:extLst>
          </p:cNvPr>
          <p:cNvSpPr/>
          <p:nvPr/>
        </p:nvSpPr>
        <p:spPr>
          <a:xfrm>
            <a:off x="7682142" y="3510298"/>
            <a:ext cx="2237172" cy="17957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FRANCHISE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064BDEC-FC19-784E-3B1D-E9EC18EF5600}"/>
              </a:ext>
            </a:extLst>
          </p:cNvPr>
          <p:cNvCxnSpPr/>
          <p:nvPr/>
        </p:nvCxnSpPr>
        <p:spPr>
          <a:xfrm>
            <a:off x="4864224" y="3429000"/>
            <a:ext cx="2435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A437411-497E-BB18-11CE-8D17FAC5FA3B}"/>
              </a:ext>
            </a:extLst>
          </p:cNvPr>
          <p:cNvCxnSpPr/>
          <p:nvPr/>
        </p:nvCxnSpPr>
        <p:spPr>
          <a:xfrm>
            <a:off x="7583008" y="3429000"/>
            <a:ext cx="2435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612BDF12-FB0E-24FC-5ABD-5DA08E2D3040}"/>
              </a:ext>
            </a:extLst>
          </p:cNvPr>
          <p:cNvSpPr txBox="1"/>
          <p:nvPr/>
        </p:nvSpPr>
        <p:spPr>
          <a:xfrm>
            <a:off x="899603" y="106458"/>
            <a:ext cx="487088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PAGE D’ACCUEIL (</a:t>
            </a:r>
            <a:r>
              <a:rPr lang="fr-FR" u="sng" dirty="0" err="1"/>
              <a:t>homepage</a:t>
            </a:r>
            <a:r>
              <a:rPr lang="fr-FR" u="sng" dirty="0"/>
              <a:t>) de l’api :</a:t>
            </a:r>
          </a:p>
        </p:txBody>
      </p:sp>
    </p:spTree>
    <p:extLst>
      <p:ext uri="{BB962C8B-B14F-4D97-AF65-F5344CB8AC3E}">
        <p14:creationId xmlns:p14="http://schemas.microsoft.com/office/powerpoint/2010/main" val="295662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90B923-314C-7713-98B1-14F084147423}"/>
              </a:ext>
            </a:extLst>
          </p:cNvPr>
          <p:cNvSpPr/>
          <p:nvPr/>
        </p:nvSpPr>
        <p:spPr>
          <a:xfrm>
            <a:off x="914400" y="600075"/>
            <a:ext cx="10458450" cy="5867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63D506E-5AB9-4DE2-7327-43A40B379CF0}"/>
              </a:ext>
            </a:extLst>
          </p:cNvPr>
          <p:cNvCxnSpPr/>
          <p:nvPr/>
        </p:nvCxnSpPr>
        <p:spPr>
          <a:xfrm>
            <a:off x="914400" y="878889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6FC4CFE-E0FE-A191-0BED-F7C52BE86F4F}"/>
              </a:ext>
            </a:extLst>
          </p:cNvPr>
          <p:cNvSpPr/>
          <p:nvPr/>
        </p:nvSpPr>
        <p:spPr>
          <a:xfrm>
            <a:off x="10942653" y="668461"/>
            <a:ext cx="124287" cy="133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igne de multiplication 6">
            <a:extLst>
              <a:ext uri="{FF2B5EF4-FFF2-40B4-BE49-F238E27FC236}">
                <a16:creationId xmlns:a16="http://schemas.microsoft.com/office/drawing/2014/main" id="{0437E7D0-2260-6CC8-F903-5668749E1962}"/>
              </a:ext>
            </a:extLst>
          </p:cNvPr>
          <p:cNvSpPr/>
          <p:nvPr/>
        </p:nvSpPr>
        <p:spPr>
          <a:xfrm>
            <a:off x="11162190" y="639192"/>
            <a:ext cx="115410" cy="20418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3BAAE9D-4FAF-0176-20BD-64BB1320AFB2}"/>
              </a:ext>
            </a:extLst>
          </p:cNvPr>
          <p:cNvCxnSpPr>
            <a:cxnSpLocks/>
          </p:cNvCxnSpPr>
          <p:nvPr/>
        </p:nvCxnSpPr>
        <p:spPr>
          <a:xfrm>
            <a:off x="10670960" y="735043"/>
            <a:ext cx="177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44AFA775-592A-C9A6-5F29-377F6CD1AF86}"/>
              </a:ext>
            </a:extLst>
          </p:cNvPr>
          <p:cNvSpPr txBox="1"/>
          <p:nvPr/>
        </p:nvSpPr>
        <p:spPr>
          <a:xfrm>
            <a:off x="4780626" y="550377"/>
            <a:ext cx="2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Windows desktop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0F7C2D5-F45A-DF13-8470-38C15CC91E59}"/>
              </a:ext>
            </a:extLst>
          </p:cNvPr>
          <p:cNvCxnSpPr/>
          <p:nvPr/>
        </p:nvCxnSpPr>
        <p:spPr>
          <a:xfrm>
            <a:off x="914400" y="1404152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B7A3FC8-13FD-B9BD-EB96-60CA1EA1B7A3}"/>
              </a:ext>
            </a:extLst>
          </p:cNvPr>
          <p:cNvSpPr txBox="1"/>
          <p:nvPr/>
        </p:nvSpPr>
        <p:spPr>
          <a:xfrm>
            <a:off x="4518733" y="969407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API WEB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5C19E65-B7E2-99A6-DEAF-7F4C65DDA7F4}"/>
              </a:ext>
            </a:extLst>
          </p:cNvPr>
          <p:cNvCxnSpPr/>
          <p:nvPr/>
        </p:nvCxnSpPr>
        <p:spPr>
          <a:xfrm>
            <a:off x="877132" y="1964924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34A76D1-8CB2-F8D7-58DC-25C13F7641EB}"/>
              </a:ext>
            </a:extLst>
          </p:cNvPr>
          <p:cNvSpPr txBox="1"/>
          <p:nvPr/>
        </p:nvSpPr>
        <p:spPr>
          <a:xfrm>
            <a:off x="1731147" y="1528438"/>
            <a:ext cx="50735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 bar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EF97B7F-E0B6-983B-27E0-9A1DD3562BBF}"/>
              </a:ext>
            </a:extLst>
          </p:cNvPr>
          <p:cNvSpPr txBox="1"/>
          <p:nvPr/>
        </p:nvSpPr>
        <p:spPr>
          <a:xfrm>
            <a:off x="6906826" y="1528438"/>
            <a:ext cx="25567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Search</a:t>
            </a:r>
            <a:r>
              <a:rPr lang="fr-FR" dirty="0"/>
              <a:t> 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192780-AFB4-1B2C-77F4-5998048DDEBA}"/>
              </a:ext>
            </a:extLst>
          </p:cNvPr>
          <p:cNvSpPr/>
          <p:nvPr/>
        </p:nvSpPr>
        <p:spPr>
          <a:xfrm>
            <a:off x="8300621" y="1606858"/>
            <a:ext cx="1056443" cy="221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571B4F-B375-77E2-5F34-37AACEC628E9}"/>
              </a:ext>
            </a:extLst>
          </p:cNvPr>
          <p:cNvSpPr/>
          <p:nvPr/>
        </p:nvSpPr>
        <p:spPr>
          <a:xfrm>
            <a:off x="9596761" y="1558032"/>
            <a:ext cx="994299" cy="300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B4921CF-34F3-E795-F08F-F2FFA11771D3}"/>
              </a:ext>
            </a:extLst>
          </p:cNvPr>
          <p:cNvSpPr txBox="1"/>
          <p:nvPr/>
        </p:nvSpPr>
        <p:spPr>
          <a:xfrm>
            <a:off x="986163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798275E-8C02-5D64-4678-AFD320C974EF}"/>
              </a:ext>
            </a:extLst>
          </p:cNvPr>
          <p:cNvSpPr txBox="1"/>
          <p:nvPr/>
        </p:nvSpPr>
        <p:spPr>
          <a:xfrm>
            <a:off x="10662360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127717-2B71-FD3C-6F20-9B4736F2CB6A}"/>
              </a:ext>
            </a:extLst>
          </p:cNvPr>
          <p:cNvSpPr txBox="1"/>
          <p:nvPr/>
        </p:nvSpPr>
        <p:spPr>
          <a:xfrm>
            <a:off x="1322774" y="2156364"/>
            <a:ext cx="537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FORMULAIRE DE CONNEXION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590EE8A-9A3F-EF49-608C-26B9CA8324C0}"/>
              </a:ext>
            </a:extLst>
          </p:cNvPr>
          <p:cNvSpPr txBox="1"/>
          <p:nvPr/>
        </p:nvSpPr>
        <p:spPr>
          <a:xfrm>
            <a:off x="899603" y="106458"/>
            <a:ext cx="487088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PAGE FORMULAIRE DE CONNEXION :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5F19152-0A59-1A13-F15A-E837785CF62F}"/>
              </a:ext>
            </a:extLst>
          </p:cNvPr>
          <p:cNvSpPr txBox="1"/>
          <p:nvPr/>
        </p:nvSpPr>
        <p:spPr>
          <a:xfrm>
            <a:off x="1322774" y="2708621"/>
            <a:ext cx="5379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Saisissez votre Email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317074C-C7B4-2E14-816A-8936D40C4B06}"/>
              </a:ext>
            </a:extLst>
          </p:cNvPr>
          <p:cNvSpPr txBox="1"/>
          <p:nvPr/>
        </p:nvSpPr>
        <p:spPr>
          <a:xfrm>
            <a:off x="1322774" y="3466299"/>
            <a:ext cx="5379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Saisissez votre Mot de Passe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1D434B-E934-73D1-2218-CE695F309E4B}"/>
              </a:ext>
            </a:extLst>
          </p:cNvPr>
          <p:cNvSpPr/>
          <p:nvPr/>
        </p:nvSpPr>
        <p:spPr>
          <a:xfrm>
            <a:off x="1455938" y="3081882"/>
            <a:ext cx="54508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1FE10B-8429-7BE8-65F1-E796B8DCC7AC}"/>
              </a:ext>
            </a:extLst>
          </p:cNvPr>
          <p:cNvSpPr/>
          <p:nvPr/>
        </p:nvSpPr>
        <p:spPr>
          <a:xfrm>
            <a:off x="1455938" y="3825578"/>
            <a:ext cx="54508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DF6D99B-7F28-C45E-58FC-7497EBB0C92D}"/>
              </a:ext>
            </a:extLst>
          </p:cNvPr>
          <p:cNvSpPr/>
          <p:nvPr/>
        </p:nvSpPr>
        <p:spPr>
          <a:xfrm>
            <a:off x="1455938" y="4323425"/>
            <a:ext cx="115410" cy="115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36A54BD5-11B7-03F1-CF38-246E8C29ABAC}"/>
              </a:ext>
            </a:extLst>
          </p:cNvPr>
          <p:cNvSpPr txBox="1"/>
          <p:nvPr/>
        </p:nvSpPr>
        <p:spPr>
          <a:xfrm>
            <a:off x="1659385" y="4223977"/>
            <a:ext cx="5379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Se souvenir de mes identifiants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C4BCB5-4E9A-BB8D-2415-64914974CE14}"/>
              </a:ext>
            </a:extLst>
          </p:cNvPr>
          <p:cNvSpPr/>
          <p:nvPr/>
        </p:nvSpPr>
        <p:spPr>
          <a:xfrm>
            <a:off x="1500326" y="4721824"/>
            <a:ext cx="1562470" cy="444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 connecter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DC6E37-6C45-06AF-1A83-2FFA92B49336}"/>
              </a:ext>
            </a:extLst>
          </p:cNvPr>
          <p:cNvSpPr/>
          <p:nvPr/>
        </p:nvSpPr>
        <p:spPr>
          <a:xfrm>
            <a:off x="3231334" y="4813784"/>
            <a:ext cx="128739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S’inscrire</a:t>
            </a:r>
          </a:p>
        </p:txBody>
      </p:sp>
    </p:spTree>
    <p:extLst>
      <p:ext uri="{BB962C8B-B14F-4D97-AF65-F5344CB8AC3E}">
        <p14:creationId xmlns:p14="http://schemas.microsoft.com/office/powerpoint/2010/main" val="99495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7163F4-7ABB-B779-6E5C-CC42243025CF}"/>
              </a:ext>
            </a:extLst>
          </p:cNvPr>
          <p:cNvSpPr/>
          <p:nvPr/>
        </p:nvSpPr>
        <p:spPr>
          <a:xfrm>
            <a:off x="914400" y="600075"/>
            <a:ext cx="10458450" cy="5867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A59D0F1-D28F-2BB8-9536-C4B7E5627452}"/>
              </a:ext>
            </a:extLst>
          </p:cNvPr>
          <p:cNvCxnSpPr/>
          <p:nvPr/>
        </p:nvCxnSpPr>
        <p:spPr>
          <a:xfrm>
            <a:off x="914400" y="878889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F8BAB6-1821-33BE-3E55-AE8E042A3748}"/>
              </a:ext>
            </a:extLst>
          </p:cNvPr>
          <p:cNvSpPr/>
          <p:nvPr/>
        </p:nvSpPr>
        <p:spPr>
          <a:xfrm>
            <a:off x="10942653" y="668461"/>
            <a:ext cx="124287" cy="133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igne de multiplication 6">
            <a:extLst>
              <a:ext uri="{FF2B5EF4-FFF2-40B4-BE49-F238E27FC236}">
                <a16:creationId xmlns:a16="http://schemas.microsoft.com/office/drawing/2014/main" id="{61776538-9160-60D1-79C4-ABD100522588}"/>
              </a:ext>
            </a:extLst>
          </p:cNvPr>
          <p:cNvSpPr/>
          <p:nvPr/>
        </p:nvSpPr>
        <p:spPr>
          <a:xfrm>
            <a:off x="11162190" y="639192"/>
            <a:ext cx="115410" cy="20418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A61F42B-9125-19F1-FB01-B2E2E2046FFE}"/>
              </a:ext>
            </a:extLst>
          </p:cNvPr>
          <p:cNvCxnSpPr>
            <a:cxnSpLocks/>
          </p:cNvCxnSpPr>
          <p:nvPr/>
        </p:nvCxnSpPr>
        <p:spPr>
          <a:xfrm>
            <a:off x="10670960" y="735043"/>
            <a:ext cx="177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959CE3F-D8D9-97E9-C843-630527FF053F}"/>
              </a:ext>
            </a:extLst>
          </p:cNvPr>
          <p:cNvSpPr txBox="1"/>
          <p:nvPr/>
        </p:nvSpPr>
        <p:spPr>
          <a:xfrm>
            <a:off x="4780626" y="550377"/>
            <a:ext cx="2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Windows desktop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56464CD-FCCD-6C12-A74D-700EA9ACE601}"/>
              </a:ext>
            </a:extLst>
          </p:cNvPr>
          <p:cNvCxnSpPr/>
          <p:nvPr/>
        </p:nvCxnSpPr>
        <p:spPr>
          <a:xfrm>
            <a:off x="914400" y="1404152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1EBADA7-340A-B115-ABC2-36547BC7F004}"/>
              </a:ext>
            </a:extLst>
          </p:cNvPr>
          <p:cNvSpPr txBox="1"/>
          <p:nvPr/>
        </p:nvSpPr>
        <p:spPr>
          <a:xfrm>
            <a:off x="4518733" y="969407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API WEB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5F17867-4BF2-6B2F-3140-78CE1C5B5D46}"/>
              </a:ext>
            </a:extLst>
          </p:cNvPr>
          <p:cNvCxnSpPr/>
          <p:nvPr/>
        </p:nvCxnSpPr>
        <p:spPr>
          <a:xfrm>
            <a:off x="877132" y="1964924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3A05EFD-180E-9F89-2964-2CDCE27CF9DF}"/>
              </a:ext>
            </a:extLst>
          </p:cNvPr>
          <p:cNvSpPr txBox="1"/>
          <p:nvPr/>
        </p:nvSpPr>
        <p:spPr>
          <a:xfrm>
            <a:off x="1731147" y="1528438"/>
            <a:ext cx="4030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 bar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AC3BDF-F2D4-5F46-3FCF-81436FD57437}"/>
              </a:ext>
            </a:extLst>
          </p:cNvPr>
          <p:cNvSpPr txBox="1"/>
          <p:nvPr/>
        </p:nvSpPr>
        <p:spPr>
          <a:xfrm>
            <a:off x="5832907" y="1528438"/>
            <a:ext cx="2387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Search</a:t>
            </a:r>
            <a:r>
              <a:rPr lang="fr-FR" dirty="0"/>
              <a:t> 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827D9-B6A6-E48E-CA4E-7554E8A36EB5}"/>
              </a:ext>
            </a:extLst>
          </p:cNvPr>
          <p:cNvSpPr/>
          <p:nvPr/>
        </p:nvSpPr>
        <p:spPr>
          <a:xfrm>
            <a:off x="7028154" y="1596364"/>
            <a:ext cx="1056443" cy="221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7B2E82-32A5-2C64-B6A5-E37C3E4042D2}"/>
              </a:ext>
            </a:extLst>
          </p:cNvPr>
          <p:cNvSpPr/>
          <p:nvPr/>
        </p:nvSpPr>
        <p:spPr>
          <a:xfrm>
            <a:off x="9321553" y="1426917"/>
            <a:ext cx="1269508" cy="52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DISCONNECT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302EA06-6199-BC54-E06B-07E0872617DC}"/>
              </a:ext>
            </a:extLst>
          </p:cNvPr>
          <p:cNvSpPr txBox="1"/>
          <p:nvPr/>
        </p:nvSpPr>
        <p:spPr>
          <a:xfrm>
            <a:off x="986163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E17D9F3-E6E1-B791-3B79-EF07F2EB91C3}"/>
              </a:ext>
            </a:extLst>
          </p:cNvPr>
          <p:cNvSpPr txBox="1"/>
          <p:nvPr/>
        </p:nvSpPr>
        <p:spPr>
          <a:xfrm>
            <a:off x="10662360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96598E9-A885-393D-1DD5-622CBA0384A8}"/>
              </a:ext>
            </a:extLst>
          </p:cNvPr>
          <p:cNvCxnSpPr/>
          <p:nvPr/>
        </p:nvCxnSpPr>
        <p:spPr>
          <a:xfrm>
            <a:off x="914400" y="2445798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4B2D75C-5B1A-1225-CCBA-A0E5C91DC9A0}"/>
              </a:ext>
            </a:extLst>
          </p:cNvPr>
          <p:cNvSpPr txBox="1"/>
          <p:nvPr/>
        </p:nvSpPr>
        <p:spPr>
          <a:xfrm>
            <a:off x="3755532" y="2032079"/>
            <a:ext cx="36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HOMEPAGE API WEB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E6B4AC-BD98-71B8-1027-FFCDBA905A1D}"/>
              </a:ext>
            </a:extLst>
          </p:cNvPr>
          <p:cNvSpPr/>
          <p:nvPr/>
        </p:nvSpPr>
        <p:spPr>
          <a:xfrm>
            <a:off x="2384580" y="2646083"/>
            <a:ext cx="2422125" cy="2341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34056BD-E9E8-B44E-AC0D-F965C494ECEB}"/>
              </a:ext>
            </a:extLst>
          </p:cNvPr>
          <p:cNvCxnSpPr/>
          <p:nvPr/>
        </p:nvCxnSpPr>
        <p:spPr>
          <a:xfrm>
            <a:off x="2384580" y="2985596"/>
            <a:ext cx="2435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851CC768-3576-18E5-9880-00E57513953B}"/>
              </a:ext>
            </a:extLst>
          </p:cNvPr>
          <p:cNvSpPr txBox="1"/>
          <p:nvPr/>
        </p:nvSpPr>
        <p:spPr>
          <a:xfrm>
            <a:off x="2442098" y="2628525"/>
            <a:ext cx="242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Ville franchise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EB4431-9566-8000-6F51-3AF8F8E93938}"/>
              </a:ext>
            </a:extLst>
          </p:cNvPr>
          <p:cNvSpPr/>
          <p:nvPr/>
        </p:nvSpPr>
        <p:spPr>
          <a:xfrm>
            <a:off x="2940913" y="5202951"/>
            <a:ext cx="1309457" cy="579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Accès franchise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708AC7-A499-E0BF-ED55-F5868CC49D36}"/>
              </a:ext>
            </a:extLst>
          </p:cNvPr>
          <p:cNvSpPr/>
          <p:nvPr/>
        </p:nvSpPr>
        <p:spPr>
          <a:xfrm>
            <a:off x="5659700" y="5204714"/>
            <a:ext cx="1309457" cy="579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Accès franchise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C1A983-952C-D980-0D55-BFE25CA48A74}"/>
              </a:ext>
            </a:extLst>
          </p:cNvPr>
          <p:cNvSpPr/>
          <p:nvPr/>
        </p:nvSpPr>
        <p:spPr>
          <a:xfrm>
            <a:off x="8341494" y="5207772"/>
            <a:ext cx="1309457" cy="579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Accès franchise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5C6433-67CA-CB88-C507-8F80536907E6}"/>
              </a:ext>
            </a:extLst>
          </p:cNvPr>
          <p:cNvSpPr/>
          <p:nvPr/>
        </p:nvSpPr>
        <p:spPr>
          <a:xfrm>
            <a:off x="2489633" y="3067421"/>
            <a:ext cx="2237172" cy="17957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FRANCHISE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FFC894-3E79-096B-70F4-2179977C6185}"/>
              </a:ext>
            </a:extLst>
          </p:cNvPr>
          <p:cNvSpPr/>
          <p:nvPr/>
        </p:nvSpPr>
        <p:spPr>
          <a:xfrm>
            <a:off x="5093009" y="2646083"/>
            <a:ext cx="2422125" cy="2341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03F390-1C98-B505-22FF-DEDE77BA805B}"/>
              </a:ext>
            </a:extLst>
          </p:cNvPr>
          <p:cNvSpPr txBox="1"/>
          <p:nvPr/>
        </p:nvSpPr>
        <p:spPr>
          <a:xfrm>
            <a:off x="5072296" y="2635076"/>
            <a:ext cx="242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Ville franchise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B105ED-0394-5CE0-8105-530EFEDC9927}"/>
              </a:ext>
            </a:extLst>
          </p:cNvPr>
          <p:cNvSpPr/>
          <p:nvPr/>
        </p:nvSpPr>
        <p:spPr>
          <a:xfrm>
            <a:off x="5198062" y="3067421"/>
            <a:ext cx="2237172" cy="17957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FRANCHISE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2D2F45-F5F8-4388-6606-7CC747F701D5}"/>
              </a:ext>
            </a:extLst>
          </p:cNvPr>
          <p:cNvSpPr/>
          <p:nvPr/>
        </p:nvSpPr>
        <p:spPr>
          <a:xfrm>
            <a:off x="7785161" y="2622606"/>
            <a:ext cx="2422125" cy="2341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1DCC069-C9F3-8EDC-A7CF-F3A49F85F7A1}"/>
              </a:ext>
            </a:extLst>
          </p:cNvPr>
          <p:cNvSpPr txBox="1"/>
          <p:nvPr/>
        </p:nvSpPr>
        <p:spPr>
          <a:xfrm>
            <a:off x="7764448" y="2611599"/>
            <a:ext cx="242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Ville franchise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7EC6C-AE93-8DC4-2E27-5B1717477E4C}"/>
              </a:ext>
            </a:extLst>
          </p:cNvPr>
          <p:cNvSpPr/>
          <p:nvPr/>
        </p:nvSpPr>
        <p:spPr>
          <a:xfrm>
            <a:off x="7890214" y="3043944"/>
            <a:ext cx="2237172" cy="17957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FRANCHISE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F83E9D1-9F05-8BC5-2FA3-4AAA616F6D35}"/>
              </a:ext>
            </a:extLst>
          </p:cNvPr>
          <p:cNvCxnSpPr/>
          <p:nvPr/>
        </p:nvCxnSpPr>
        <p:spPr>
          <a:xfrm>
            <a:off x="5093009" y="2980931"/>
            <a:ext cx="2435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4E7DD9C-5F4E-D556-8552-B0A8DBF2EE8F}"/>
              </a:ext>
            </a:extLst>
          </p:cNvPr>
          <p:cNvCxnSpPr/>
          <p:nvPr/>
        </p:nvCxnSpPr>
        <p:spPr>
          <a:xfrm>
            <a:off x="7771847" y="2980931"/>
            <a:ext cx="2435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CDE53E1-DAAE-9238-B3B1-6574F618B50D}"/>
              </a:ext>
            </a:extLst>
          </p:cNvPr>
          <p:cNvSpPr txBox="1"/>
          <p:nvPr/>
        </p:nvSpPr>
        <p:spPr>
          <a:xfrm>
            <a:off x="899603" y="106458"/>
            <a:ext cx="801357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PAGE D’ACCUEIL DE LA MARQUE CONNECTEE A SON COMPTE (</a:t>
            </a:r>
            <a:r>
              <a:rPr lang="fr-FR" u="sng" dirty="0" err="1"/>
              <a:t>homepage</a:t>
            </a:r>
            <a:r>
              <a:rPr lang="fr-FR" u="sng" dirty="0"/>
              <a:t>) de l’api 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0C3FD5-281B-811F-B876-7D12F5996BB5}"/>
              </a:ext>
            </a:extLst>
          </p:cNvPr>
          <p:cNvSpPr/>
          <p:nvPr/>
        </p:nvSpPr>
        <p:spPr>
          <a:xfrm>
            <a:off x="8288322" y="1428279"/>
            <a:ext cx="958233" cy="52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NEW</a:t>
            </a:r>
          </a:p>
          <a:p>
            <a:pPr algn="ctr"/>
            <a:r>
              <a:rPr lang="fr-FR" dirty="0"/>
              <a:t>USER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C6E79E1-FE27-2FB8-5976-39A479E173F3}"/>
              </a:ext>
            </a:extLst>
          </p:cNvPr>
          <p:cNvSpPr txBox="1"/>
          <p:nvPr/>
        </p:nvSpPr>
        <p:spPr>
          <a:xfrm>
            <a:off x="3699167" y="5975615"/>
            <a:ext cx="4793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Vous êtes connecté en tant qu’administrateur</a:t>
            </a:r>
          </a:p>
        </p:txBody>
      </p:sp>
    </p:spTree>
    <p:extLst>
      <p:ext uri="{BB962C8B-B14F-4D97-AF65-F5344CB8AC3E}">
        <p14:creationId xmlns:p14="http://schemas.microsoft.com/office/powerpoint/2010/main" val="282637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7163F4-7ABB-B779-6E5C-CC42243025CF}"/>
              </a:ext>
            </a:extLst>
          </p:cNvPr>
          <p:cNvSpPr/>
          <p:nvPr/>
        </p:nvSpPr>
        <p:spPr>
          <a:xfrm>
            <a:off x="914400" y="600075"/>
            <a:ext cx="10458450" cy="5867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A59D0F1-D28F-2BB8-9536-C4B7E5627452}"/>
              </a:ext>
            </a:extLst>
          </p:cNvPr>
          <p:cNvCxnSpPr/>
          <p:nvPr/>
        </p:nvCxnSpPr>
        <p:spPr>
          <a:xfrm>
            <a:off x="914400" y="878889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F8BAB6-1821-33BE-3E55-AE8E042A3748}"/>
              </a:ext>
            </a:extLst>
          </p:cNvPr>
          <p:cNvSpPr/>
          <p:nvPr/>
        </p:nvSpPr>
        <p:spPr>
          <a:xfrm>
            <a:off x="10942653" y="668461"/>
            <a:ext cx="124287" cy="133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igne de multiplication 6">
            <a:extLst>
              <a:ext uri="{FF2B5EF4-FFF2-40B4-BE49-F238E27FC236}">
                <a16:creationId xmlns:a16="http://schemas.microsoft.com/office/drawing/2014/main" id="{61776538-9160-60D1-79C4-ABD100522588}"/>
              </a:ext>
            </a:extLst>
          </p:cNvPr>
          <p:cNvSpPr/>
          <p:nvPr/>
        </p:nvSpPr>
        <p:spPr>
          <a:xfrm>
            <a:off x="11162190" y="639192"/>
            <a:ext cx="115410" cy="20418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A61F42B-9125-19F1-FB01-B2E2E2046FFE}"/>
              </a:ext>
            </a:extLst>
          </p:cNvPr>
          <p:cNvCxnSpPr>
            <a:cxnSpLocks/>
          </p:cNvCxnSpPr>
          <p:nvPr/>
        </p:nvCxnSpPr>
        <p:spPr>
          <a:xfrm>
            <a:off x="10670960" y="735043"/>
            <a:ext cx="177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959CE3F-D8D9-97E9-C843-630527FF053F}"/>
              </a:ext>
            </a:extLst>
          </p:cNvPr>
          <p:cNvSpPr txBox="1"/>
          <p:nvPr/>
        </p:nvSpPr>
        <p:spPr>
          <a:xfrm>
            <a:off x="4780626" y="550377"/>
            <a:ext cx="2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Windows desktop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56464CD-FCCD-6C12-A74D-700EA9ACE601}"/>
              </a:ext>
            </a:extLst>
          </p:cNvPr>
          <p:cNvCxnSpPr/>
          <p:nvPr/>
        </p:nvCxnSpPr>
        <p:spPr>
          <a:xfrm>
            <a:off x="914400" y="1404152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1EBADA7-340A-B115-ABC2-36547BC7F004}"/>
              </a:ext>
            </a:extLst>
          </p:cNvPr>
          <p:cNvSpPr txBox="1"/>
          <p:nvPr/>
        </p:nvSpPr>
        <p:spPr>
          <a:xfrm>
            <a:off x="4518733" y="969407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API WEB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5F17867-4BF2-6B2F-3140-78CE1C5B5D46}"/>
              </a:ext>
            </a:extLst>
          </p:cNvPr>
          <p:cNvCxnSpPr/>
          <p:nvPr/>
        </p:nvCxnSpPr>
        <p:spPr>
          <a:xfrm>
            <a:off x="877132" y="1964924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3A05EFD-180E-9F89-2964-2CDCE27CF9DF}"/>
              </a:ext>
            </a:extLst>
          </p:cNvPr>
          <p:cNvSpPr txBox="1"/>
          <p:nvPr/>
        </p:nvSpPr>
        <p:spPr>
          <a:xfrm>
            <a:off x="1731147" y="1499730"/>
            <a:ext cx="4701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 bar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AC3BDF-F2D4-5F46-3FCF-81436FD57437}"/>
              </a:ext>
            </a:extLst>
          </p:cNvPr>
          <p:cNvSpPr txBox="1"/>
          <p:nvPr/>
        </p:nvSpPr>
        <p:spPr>
          <a:xfrm>
            <a:off x="6525366" y="1502290"/>
            <a:ext cx="2387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Search</a:t>
            </a:r>
            <a:r>
              <a:rPr lang="fr-FR" dirty="0"/>
              <a:t> 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827D9-B6A6-E48E-CA4E-7554E8A36EB5}"/>
              </a:ext>
            </a:extLst>
          </p:cNvPr>
          <p:cNvSpPr/>
          <p:nvPr/>
        </p:nvSpPr>
        <p:spPr>
          <a:xfrm>
            <a:off x="7764448" y="1579939"/>
            <a:ext cx="1056443" cy="221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7B2E82-32A5-2C64-B6A5-E37C3E4042D2}"/>
              </a:ext>
            </a:extLst>
          </p:cNvPr>
          <p:cNvSpPr/>
          <p:nvPr/>
        </p:nvSpPr>
        <p:spPr>
          <a:xfrm>
            <a:off x="9106678" y="1426917"/>
            <a:ext cx="1484383" cy="52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DISCONNECT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302EA06-6199-BC54-E06B-07E0872617DC}"/>
              </a:ext>
            </a:extLst>
          </p:cNvPr>
          <p:cNvSpPr txBox="1"/>
          <p:nvPr/>
        </p:nvSpPr>
        <p:spPr>
          <a:xfrm>
            <a:off x="986626" y="1511069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E17D9F3-E6E1-B791-3B79-EF07F2EB91C3}"/>
              </a:ext>
            </a:extLst>
          </p:cNvPr>
          <p:cNvSpPr txBox="1"/>
          <p:nvPr/>
        </p:nvSpPr>
        <p:spPr>
          <a:xfrm>
            <a:off x="10662360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96598E9-A885-393D-1DD5-622CBA0384A8}"/>
              </a:ext>
            </a:extLst>
          </p:cNvPr>
          <p:cNvCxnSpPr/>
          <p:nvPr/>
        </p:nvCxnSpPr>
        <p:spPr>
          <a:xfrm>
            <a:off x="914400" y="2445798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4B2D75C-5B1A-1225-CCBA-A0E5C91DC9A0}"/>
              </a:ext>
            </a:extLst>
          </p:cNvPr>
          <p:cNvSpPr txBox="1"/>
          <p:nvPr/>
        </p:nvSpPr>
        <p:spPr>
          <a:xfrm>
            <a:off x="3755532" y="2032079"/>
            <a:ext cx="36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HOMEPAGE API WEB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E6B4AC-BD98-71B8-1027-FFCDBA905A1D}"/>
              </a:ext>
            </a:extLst>
          </p:cNvPr>
          <p:cNvSpPr/>
          <p:nvPr/>
        </p:nvSpPr>
        <p:spPr>
          <a:xfrm>
            <a:off x="2384580" y="2646083"/>
            <a:ext cx="2422125" cy="2341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34056BD-E9E8-B44E-AC0D-F965C494ECEB}"/>
              </a:ext>
            </a:extLst>
          </p:cNvPr>
          <p:cNvCxnSpPr/>
          <p:nvPr/>
        </p:nvCxnSpPr>
        <p:spPr>
          <a:xfrm>
            <a:off x="2384580" y="2985596"/>
            <a:ext cx="2435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851CC768-3576-18E5-9880-00E57513953B}"/>
              </a:ext>
            </a:extLst>
          </p:cNvPr>
          <p:cNvSpPr txBox="1"/>
          <p:nvPr/>
        </p:nvSpPr>
        <p:spPr>
          <a:xfrm>
            <a:off x="2442098" y="2628525"/>
            <a:ext cx="242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Ville franchise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EB4431-9566-8000-6F51-3AF8F8E93938}"/>
              </a:ext>
            </a:extLst>
          </p:cNvPr>
          <p:cNvSpPr/>
          <p:nvPr/>
        </p:nvSpPr>
        <p:spPr>
          <a:xfrm>
            <a:off x="2940913" y="5202951"/>
            <a:ext cx="1309457" cy="579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Accès franchise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708AC7-A499-E0BF-ED55-F5868CC49D36}"/>
              </a:ext>
            </a:extLst>
          </p:cNvPr>
          <p:cNvSpPr/>
          <p:nvPr/>
        </p:nvSpPr>
        <p:spPr>
          <a:xfrm>
            <a:off x="5659700" y="5204714"/>
            <a:ext cx="1309457" cy="579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Accès franchise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C1A983-952C-D980-0D55-BFE25CA48A74}"/>
              </a:ext>
            </a:extLst>
          </p:cNvPr>
          <p:cNvSpPr/>
          <p:nvPr/>
        </p:nvSpPr>
        <p:spPr>
          <a:xfrm>
            <a:off x="8341494" y="5207772"/>
            <a:ext cx="1309457" cy="579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Accès franchise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5C6433-67CA-CB88-C507-8F80536907E6}"/>
              </a:ext>
            </a:extLst>
          </p:cNvPr>
          <p:cNvSpPr/>
          <p:nvPr/>
        </p:nvSpPr>
        <p:spPr>
          <a:xfrm>
            <a:off x="2489633" y="3067421"/>
            <a:ext cx="2237172" cy="17957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FRANCHISE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FFC894-3E79-096B-70F4-2179977C6185}"/>
              </a:ext>
            </a:extLst>
          </p:cNvPr>
          <p:cNvSpPr/>
          <p:nvPr/>
        </p:nvSpPr>
        <p:spPr>
          <a:xfrm>
            <a:off x="5093009" y="2646083"/>
            <a:ext cx="2422125" cy="2341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03F390-1C98-B505-22FF-DEDE77BA805B}"/>
              </a:ext>
            </a:extLst>
          </p:cNvPr>
          <p:cNvSpPr txBox="1"/>
          <p:nvPr/>
        </p:nvSpPr>
        <p:spPr>
          <a:xfrm>
            <a:off x="5072296" y="2635076"/>
            <a:ext cx="242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Ville franchise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B105ED-0394-5CE0-8105-530EFEDC9927}"/>
              </a:ext>
            </a:extLst>
          </p:cNvPr>
          <p:cNvSpPr/>
          <p:nvPr/>
        </p:nvSpPr>
        <p:spPr>
          <a:xfrm>
            <a:off x="5198062" y="3067421"/>
            <a:ext cx="2237172" cy="17957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FRANCHISE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2D2F45-F5F8-4388-6606-7CC747F701D5}"/>
              </a:ext>
            </a:extLst>
          </p:cNvPr>
          <p:cNvSpPr/>
          <p:nvPr/>
        </p:nvSpPr>
        <p:spPr>
          <a:xfrm>
            <a:off x="7785161" y="2622606"/>
            <a:ext cx="2422125" cy="2341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1DCC069-C9F3-8EDC-A7CF-F3A49F85F7A1}"/>
              </a:ext>
            </a:extLst>
          </p:cNvPr>
          <p:cNvSpPr txBox="1"/>
          <p:nvPr/>
        </p:nvSpPr>
        <p:spPr>
          <a:xfrm>
            <a:off x="7764448" y="2611599"/>
            <a:ext cx="242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Ville franchise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7EC6C-AE93-8DC4-2E27-5B1717477E4C}"/>
              </a:ext>
            </a:extLst>
          </p:cNvPr>
          <p:cNvSpPr/>
          <p:nvPr/>
        </p:nvSpPr>
        <p:spPr>
          <a:xfrm>
            <a:off x="7890214" y="3043944"/>
            <a:ext cx="2237172" cy="17957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FRANCHISE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F83E9D1-9F05-8BC5-2FA3-4AAA616F6D35}"/>
              </a:ext>
            </a:extLst>
          </p:cNvPr>
          <p:cNvCxnSpPr/>
          <p:nvPr/>
        </p:nvCxnSpPr>
        <p:spPr>
          <a:xfrm>
            <a:off x="5093009" y="2980931"/>
            <a:ext cx="2435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4E7DD9C-5F4E-D556-8552-B0A8DBF2EE8F}"/>
              </a:ext>
            </a:extLst>
          </p:cNvPr>
          <p:cNvCxnSpPr/>
          <p:nvPr/>
        </p:nvCxnSpPr>
        <p:spPr>
          <a:xfrm>
            <a:off x="7771847" y="2980931"/>
            <a:ext cx="2435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CDE53E1-DAAE-9238-B3B1-6574F618B50D}"/>
              </a:ext>
            </a:extLst>
          </p:cNvPr>
          <p:cNvSpPr txBox="1"/>
          <p:nvPr/>
        </p:nvSpPr>
        <p:spPr>
          <a:xfrm>
            <a:off x="899603" y="106458"/>
            <a:ext cx="801357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PAGE D’ACCUEIL DES STRUCTURES CONNECTEE A UN COMPTE (</a:t>
            </a:r>
            <a:r>
              <a:rPr lang="fr-FR" u="sng" dirty="0" err="1"/>
              <a:t>homepage</a:t>
            </a:r>
            <a:r>
              <a:rPr lang="fr-FR" u="sng" dirty="0"/>
              <a:t>) de l’api :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C6E79E1-FE27-2FB8-5976-39A479E173F3}"/>
              </a:ext>
            </a:extLst>
          </p:cNvPr>
          <p:cNvSpPr txBox="1"/>
          <p:nvPr/>
        </p:nvSpPr>
        <p:spPr>
          <a:xfrm>
            <a:off x="3699167" y="5975615"/>
            <a:ext cx="4793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Vous êtes connecté</a:t>
            </a:r>
          </a:p>
        </p:txBody>
      </p:sp>
    </p:spTree>
    <p:extLst>
      <p:ext uri="{BB962C8B-B14F-4D97-AF65-F5344CB8AC3E}">
        <p14:creationId xmlns:p14="http://schemas.microsoft.com/office/powerpoint/2010/main" val="191067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90B923-314C-7713-98B1-14F084147423}"/>
              </a:ext>
            </a:extLst>
          </p:cNvPr>
          <p:cNvSpPr/>
          <p:nvPr/>
        </p:nvSpPr>
        <p:spPr>
          <a:xfrm>
            <a:off x="914400" y="600075"/>
            <a:ext cx="10458450" cy="57075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63D506E-5AB9-4DE2-7327-43A40B379CF0}"/>
              </a:ext>
            </a:extLst>
          </p:cNvPr>
          <p:cNvCxnSpPr/>
          <p:nvPr/>
        </p:nvCxnSpPr>
        <p:spPr>
          <a:xfrm>
            <a:off x="914400" y="878889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6FC4CFE-E0FE-A191-0BED-F7C52BE86F4F}"/>
              </a:ext>
            </a:extLst>
          </p:cNvPr>
          <p:cNvSpPr/>
          <p:nvPr/>
        </p:nvSpPr>
        <p:spPr>
          <a:xfrm>
            <a:off x="10942653" y="668461"/>
            <a:ext cx="124287" cy="133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igne de multiplication 6">
            <a:extLst>
              <a:ext uri="{FF2B5EF4-FFF2-40B4-BE49-F238E27FC236}">
                <a16:creationId xmlns:a16="http://schemas.microsoft.com/office/drawing/2014/main" id="{0437E7D0-2260-6CC8-F903-5668749E1962}"/>
              </a:ext>
            </a:extLst>
          </p:cNvPr>
          <p:cNvSpPr/>
          <p:nvPr/>
        </p:nvSpPr>
        <p:spPr>
          <a:xfrm>
            <a:off x="11162190" y="639192"/>
            <a:ext cx="115410" cy="20418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3BAAE9D-4FAF-0176-20BD-64BB1320AFB2}"/>
              </a:ext>
            </a:extLst>
          </p:cNvPr>
          <p:cNvCxnSpPr>
            <a:cxnSpLocks/>
          </p:cNvCxnSpPr>
          <p:nvPr/>
        </p:nvCxnSpPr>
        <p:spPr>
          <a:xfrm>
            <a:off x="10670960" y="735043"/>
            <a:ext cx="177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44AFA775-592A-C9A6-5F29-377F6CD1AF86}"/>
              </a:ext>
            </a:extLst>
          </p:cNvPr>
          <p:cNvSpPr txBox="1"/>
          <p:nvPr/>
        </p:nvSpPr>
        <p:spPr>
          <a:xfrm>
            <a:off x="4780626" y="550377"/>
            <a:ext cx="2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Windows desktop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0F7C2D5-F45A-DF13-8470-38C15CC91E59}"/>
              </a:ext>
            </a:extLst>
          </p:cNvPr>
          <p:cNvCxnSpPr/>
          <p:nvPr/>
        </p:nvCxnSpPr>
        <p:spPr>
          <a:xfrm>
            <a:off x="914400" y="1404152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B7A3FC8-13FD-B9BD-EB96-60CA1EA1B7A3}"/>
              </a:ext>
            </a:extLst>
          </p:cNvPr>
          <p:cNvSpPr txBox="1"/>
          <p:nvPr/>
        </p:nvSpPr>
        <p:spPr>
          <a:xfrm>
            <a:off x="4518733" y="969407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API WEB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5C19E65-B7E2-99A6-DEAF-7F4C65DDA7F4}"/>
              </a:ext>
            </a:extLst>
          </p:cNvPr>
          <p:cNvCxnSpPr/>
          <p:nvPr/>
        </p:nvCxnSpPr>
        <p:spPr>
          <a:xfrm>
            <a:off x="877132" y="1964924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CA127717-2B71-FD3C-6F20-9B4736F2CB6A}"/>
              </a:ext>
            </a:extLst>
          </p:cNvPr>
          <p:cNvSpPr txBox="1"/>
          <p:nvPr/>
        </p:nvSpPr>
        <p:spPr>
          <a:xfrm>
            <a:off x="1322774" y="1999911"/>
            <a:ext cx="5379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Inscription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590EE8A-9A3F-EF49-608C-26B9CA8324C0}"/>
              </a:ext>
            </a:extLst>
          </p:cNvPr>
          <p:cNvSpPr txBox="1"/>
          <p:nvPr/>
        </p:nvSpPr>
        <p:spPr>
          <a:xfrm>
            <a:off x="899602" y="106458"/>
            <a:ext cx="105957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PAGE FORMULAIRE D’INSCRIPTION D’UN NOUVEL UTILISATEUR (uniquement pour les admins de la marque) :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5F19152-0A59-1A13-F15A-E837785CF62F}"/>
              </a:ext>
            </a:extLst>
          </p:cNvPr>
          <p:cNvSpPr txBox="1"/>
          <p:nvPr/>
        </p:nvSpPr>
        <p:spPr>
          <a:xfrm>
            <a:off x="1322774" y="2851417"/>
            <a:ext cx="5379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317074C-C7B4-2E14-816A-8936D40C4B06}"/>
              </a:ext>
            </a:extLst>
          </p:cNvPr>
          <p:cNvSpPr txBox="1"/>
          <p:nvPr/>
        </p:nvSpPr>
        <p:spPr>
          <a:xfrm>
            <a:off x="1322774" y="3526895"/>
            <a:ext cx="5379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Prénom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1D434B-E934-73D1-2218-CE695F309E4B}"/>
              </a:ext>
            </a:extLst>
          </p:cNvPr>
          <p:cNvSpPr/>
          <p:nvPr/>
        </p:nvSpPr>
        <p:spPr>
          <a:xfrm>
            <a:off x="1455938" y="3190215"/>
            <a:ext cx="54508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1FE10B-8429-7BE8-65F1-E796B8DCC7AC}"/>
              </a:ext>
            </a:extLst>
          </p:cNvPr>
          <p:cNvSpPr/>
          <p:nvPr/>
        </p:nvSpPr>
        <p:spPr>
          <a:xfrm>
            <a:off x="1455938" y="3826521"/>
            <a:ext cx="54508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EECE80B-5D8A-1A2A-0515-4C1FE060B243}"/>
              </a:ext>
            </a:extLst>
          </p:cNvPr>
          <p:cNvSpPr txBox="1"/>
          <p:nvPr/>
        </p:nvSpPr>
        <p:spPr>
          <a:xfrm>
            <a:off x="1731147" y="1528438"/>
            <a:ext cx="4030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 bar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703E67-FE32-0B15-47DD-91B829DA449B}"/>
              </a:ext>
            </a:extLst>
          </p:cNvPr>
          <p:cNvSpPr txBox="1"/>
          <p:nvPr/>
        </p:nvSpPr>
        <p:spPr>
          <a:xfrm>
            <a:off x="5832907" y="1528438"/>
            <a:ext cx="2387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Search</a:t>
            </a:r>
            <a:r>
              <a:rPr lang="fr-FR" dirty="0"/>
              <a:t> bar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C62376-D15C-24C1-1599-10336AC7882B}"/>
              </a:ext>
            </a:extLst>
          </p:cNvPr>
          <p:cNvSpPr/>
          <p:nvPr/>
        </p:nvSpPr>
        <p:spPr>
          <a:xfrm>
            <a:off x="7028154" y="1596364"/>
            <a:ext cx="1056443" cy="221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9A39E0-C400-6BA8-3718-3998FEFB30DA}"/>
              </a:ext>
            </a:extLst>
          </p:cNvPr>
          <p:cNvSpPr/>
          <p:nvPr/>
        </p:nvSpPr>
        <p:spPr>
          <a:xfrm>
            <a:off x="9321553" y="1426917"/>
            <a:ext cx="1269508" cy="52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DISCONNECT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4FFF39D-382D-C41E-29BC-C41CA9961214}"/>
              </a:ext>
            </a:extLst>
          </p:cNvPr>
          <p:cNvSpPr txBox="1"/>
          <p:nvPr/>
        </p:nvSpPr>
        <p:spPr>
          <a:xfrm>
            <a:off x="986163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AFCA6FE-9999-7635-E356-D42E61118A52}"/>
              </a:ext>
            </a:extLst>
          </p:cNvPr>
          <p:cNvSpPr txBox="1"/>
          <p:nvPr/>
        </p:nvSpPr>
        <p:spPr>
          <a:xfrm>
            <a:off x="10662360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3AC4DA-FA7A-6234-246C-86F776A0F70A}"/>
              </a:ext>
            </a:extLst>
          </p:cNvPr>
          <p:cNvSpPr/>
          <p:nvPr/>
        </p:nvSpPr>
        <p:spPr>
          <a:xfrm>
            <a:off x="8288322" y="1428279"/>
            <a:ext cx="958233" cy="52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NEW</a:t>
            </a:r>
          </a:p>
          <a:p>
            <a:pPr algn="ctr"/>
            <a:r>
              <a:rPr lang="fr-FR" dirty="0"/>
              <a:t>USER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D6BF4A1-FED6-9E90-F5F5-613E1B9FC3D3}"/>
              </a:ext>
            </a:extLst>
          </p:cNvPr>
          <p:cNvSpPr txBox="1"/>
          <p:nvPr/>
        </p:nvSpPr>
        <p:spPr>
          <a:xfrm>
            <a:off x="1322774" y="2521257"/>
            <a:ext cx="198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 identité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682F73F-E3D2-C725-656C-EE83487609A6}"/>
              </a:ext>
            </a:extLst>
          </p:cNvPr>
          <p:cNvSpPr txBox="1"/>
          <p:nvPr/>
        </p:nvSpPr>
        <p:spPr>
          <a:xfrm>
            <a:off x="1474654" y="4353608"/>
            <a:ext cx="5654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- Email – adresse – Code Postal – Ville / - options (</a:t>
            </a:r>
            <a:r>
              <a:rPr lang="fr-FR" sz="1000" dirty="0" err="1"/>
              <a:t>checkbox</a:t>
            </a:r>
            <a:r>
              <a:rPr lang="fr-FR" sz="1000" dirty="0"/>
              <a:t>) / -mot de passe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5B6313-B433-7A4C-698A-20256FAE49EC}"/>
              </a:ext>
            </a:extLst>
          </p:cNvPr>
          <p:cNvSpPr/>
          <p:nvPr/>
        </p:nvSpPr>
        <p:spPr>
          <a:xfrm>
            <a:off x="1500326" y="4721824"/>
            <a:ext cx="1562470" cy="444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M’inscrire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379DEC-9F13-1671-3C01-3E6389A6BAF2}"/>
              </a:ext>
            </a:extLst>
          </p:cNvPr>
          <p:cNvSpPr/>
          <p:nvPr/>
        </p:nvSpPr>
        <p:spPr>
          <a:xfrm>
            <a:off x="3231334" y="4813784"/>
            <a:ext cx="128739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Me connecter</a:t>
            </a:r>
          </a:p>
        </p:txBody>
      </p:sp>
    </p:spTree>
    <p:extLst>
      <p:ext uri="{BB962C8B-B14F-4D97-AF65-F5344CB8AC3E}">
        <p14:creationId xmlns:p14="http://schemas.microsoft.com/office/powerpoint/2010/main" val="163091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7163F4-7ABB-B779-6E5C-CC42243025CF}"/>
              </a:ext>
            </a:extLst>
          </p:cNvPr>
          <p:cNvSpPr/>
          <p:nvPr/>
        </p:nvSpPr>
        <p:spPr>
          <a:xfrm>
            <a:off x="914400" y="600074"/>
            <a:ext cx="10458450" cy="60759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A59D0F1-D28F-2BB8-9536-C4B7E5627452}"/>
              </a:ext>
            </a:extLst>
          </p:cNvPr>
          <p:cNvCxnSpPr/>
          <p:nvPr/>
        </p:nvCxnSpPr>
        <p:spPr>
          <a:xfrm>
            <a:off x="914400" y="878889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F8BAB6-1821-33BE-3E55-AE8E042A3748}"/>
              </a:ext>
            </a:extLst>
          </p:cNvPr>
          <p:cNvSpPr/>
          <p:nvPr/>
        </p:nvSpPr>
        <p:spPr>
          <a:xfrm>
            <a:off x="10942653" y="668461"/>
            <a:ext cx="124287" cy="133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igne de multiplication 6">
            <a:extLst>
              <a:ext uri="{FF2B5EF4-FFF2-40B4-BE49-F238E27FC236}">
                <a16:creationId xmlns:a16="http://schemas.microsoft.com/office/drawing/2014/main" id="{61776538-9160-60D1-79C4-ABD100522588}"/>
              </a:ext>
            </a:extLst>
          </p:cNvPr>
          <p:cNvSpPr/>
          <p:nvPr/>
        </p:nvSpPr>
        <p:spPr>
          <a:xfrm>
            <a:off x="11162190" y="639192"/>
            <a:ext cx="115410" cy="20418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A61F42B-9125-19F1-FB01-B2E2E2046FFE}"/>
              </a:ext>
            </a:extLst>
          </p:cNvPr>
          <p:cNvCxnSpPr>
            <a:cxnSpLocks/>
          </p:cNvCxnSpPr>
          <p:nvPr/>
        </p:nvCxnSpPr>
        <p:spPr>
          <a:xfrm>
            <a:off x="10670960" y="735043"/>
            <a:ext cx="177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959CE3F-D8D9-97E9-C843-630527FF053F}"/>
              </a:ext>
            </a:extLst>
          </p:cNvPr>
          <p:cNvSpPr txBox="1"/>
          <p:nvPr/>
        </p:nvSpPr>
        <p:spPr>
          <a:xfrm>
            <a:off x="4780626" y="550377"/>
            <a:ext cx="2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Windows desktop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56464CD-FCCD-6C12-A74D-700EA9ACE601}"/>
              </a:ext>
            </a:extLst>
          </p:cNvPr>
          <p:cNvCxnSpPr/>
          <p:nvPr/>
        </p:nvCxnSpPr>
        <p:spPr>
          <a:xfrm>
            <a:off x="914400" y="1404152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1EBADA7-340A-B115-ABC2-36547BC7F004}"/>
              </a:ext>
            </a:extLst>
          </p:cNvPr>
          <p:cNvSpPr txBox="1"/>
          <p:nvPr/>
        </p:nvSpPr>
        <p:spPr>
          <a:xfrm>
            <a:off x="4518733" y="969407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API WEB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5F17867-4BF2-6B2F-3140-78CE1C5B5D46}"/>
              </a:ext>
            </a:extLst>
          </p:cNvPr>
          <p:cNvCxnSpPr/>
          <p:nvPr/>
        </p:nvCxnSpPr>
        <p:spPr>
          <a:xfrm>
            <a:off x="877132" y="1964924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3A05EFD-180E-9F89-2964-2CDCE27CF9DF}"/>
              </a:ext>
            </a:extLst>
          </p:cNvPr>
          <p:cNvSpPr txBox="1"/>
          <p:nvPr/>
        </p:nvSpPr>
        <p:spPr>
          <a:xfrm>
            <a:off x="1731147" y="1528438"/>
            <a:ext cx="4030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 bar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AC3BDF-F2D4-5F46-3FCF-81436FD57437}"/>
              </a:ext>
            </a:extLst>
          </p:cNvPr>
          <p:cNvSpPr txBox="1"/>
          <p:nvPr/>
        </p:nvSpPr>
        <p:spPr>
          <a:xfrm>
            <a:off x="5832907" y="1528438"/>
            <a:ext cx="2387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Search</a:t>
            </a:r>
            <a:r>
              <a:rPr lang="fr-FR" dirty="0"/>
              <a:t> 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827D9-B6A6-E48E-CA4E-7554E8A36EB5}"/>
              </a:ext>
            </a:extLst>
          </p:cNvPr>
          <p:cNvSpPr/>
          <p:nvPr/>
        </p:nvSpPr>
        <p:spPr>
          <a:xfrm>
            <a:off x="7028154" y="1596364"/>
            <a:ext cx="1056443" cy="221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7B2E82-32A5-2C64-B6A5-E37C3E4042D2}"/>
              </a:ext>
            </a:extLst>
          </p:cNvPr>
          <p:cNvSpPr/>
          <p:nvPr/>
        </p:nvSpPr>
        <p:spPr>
          <a:xfrm>
            <a:off x="9321553" y="1426917"/>
            <a:ext cx="1269508" cy="52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DISCONNECT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302EA06-6199-BC54-E06B-07E0872617DC}"/>
              </a:ext>
            </a:extLst>
          </p:cNvPr>
          <p:cNvSpPr txBox="1"/>
          <p:nvPr/>
        </p:nvSpPr>
        <p:spPr>
          <a:xfrm>
            <a:off x="986163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E17D9F3-E6E1-B791-3B79-EF07F2EB91C3}"/>
              </a:ext>
            </a:extLst>
          </p:cNvPr>
          <p:cNvSpPr txBox="1"/>
          <p:nvPr/>
        </p:nvSpPr>
        <p:spPr>
          <a:xfrm>
            <a:off x="10662360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96598E9-A885-393D-1DD5-622CBA0384A8}"/>
              </a:ext>
            </a:extLst>
          </p:cNvPr>
          <p:cNvCxnSpPr/>
          <p:nvPr/>
        </p:nvCxnSpPr>
        <p:spPr>
          <a:xfrm>
            <a:off x="914400" y="2445798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4B2D75C-5B1A-1225-CCBA-A0E5C91DC9A0}"/>
              </a:ext>
            </a:extLst>
          </p:cNvPr>
          <p:cNvSpPr txBox="1"/>
          <p:nvPr/>
        </p:nvSpPr>
        <p:spPr>
          <a:xfrm>
            <a:off x="3755532" y="2032079"/>
            <a:ext cx="36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HOMEPAGE API WEB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E6B4AC-BD98-71B8-1027-FFCDBA905A1D}"/>
              </a:ext>
            </a:extLst>
          </p:cNvPr>
          <p:cNvSpPr/>
          <p:nvPr/>
        </p:nvSpPr>
        <p:spPr>
          <a:xfrm>
            <a:off x="2384580" y="2904340"/>
            <a:ext cx="7599175" cy="211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34056BD-E9E8-B44E-AC0D-F965C494ECEB}"/>
              </a:ext>
            </a:extLst>
          </p:cNvPr>
          <p:cNvCxnSpPr>
            <a:cxnSpLocks/>
          </p:cNvCxnSpPr>
          <p:nvPr/>
        </p:nvCxnSpPr>
        <p:spPr>
          <a:xfrm>
            <a:off x="2384580" y="3293506"/>
            <a:ext cx="7599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851CC768-3576-18E5-9880-00E57513953B}"/>
              </a:ext>
            </a:extLst>
          </p:cNvPr>
          <p:cNvSpPr txBox="1"/>
          <p:nvPr/>
        </p:nvSpPr>
        <p:spPr>
          <a:xfrm>
            <a:off x="4287537" y="2945499"/>
            <a:ext cx="36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Numéro franchise - Ville franchise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EB4431-9566-8000-6F51-3AF8F8E93938}"/>
              </a:ext>
            </a:extLst>
          </p:cNvPr>
          <p:cNvSpPr/>
          <p:nvPr/>
        </p:nvSpPr>
        <p:spPr>
          <a:xfrm>
            <a:off x="6906826" y="5118971"/>
            <a:ext cx="1309457" cy="579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Accès franchise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5C6433-67CA-CB88-C507-8F80536907E6}"/>
              </a:ext>
            </a:extLst>
          </p:cNvPr>
          <p:cNvSpPr/>
          <p:nvPr/>
        </p:nvSpPr>
        <p:spPr>
          <a:xfrm>
            <a:off x="2442097" y="3373864"/>
            <a:ext cx="7541657" cy="1536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FRANCHISE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DE53E1-DAAE-9238-B3B1-6574F618B50D}"/>
              </a:ext>
            </a:extLst>
          </p:cNvPr>
          <p:cNvSpPr txBox="1"/>
          <p:nvPr/>
        </p:nvSpPr>
        <p:spPr>
          <a:xfrm>
            <a:off x="899603" y="106458"/>
            <a:ext cx="98033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PAGE D’ACCUEIL D’UNE FRANCHISE CONNECTE A UN COMPTE ADMIN (</a:t>
            </a:r>
            <a:r>
              <a:rPr lang="fr-FR" u="sng" dirty="0" err="1"/>
              <a:t>homepage</a:t>
            </a:r>
            <a:r>
              <a:rPr lang="fr-FR" u="sng" dirty="0"/>
              <a:t>) de l’api 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0C3FD5-281B-811F-B876-7D12F5996BB5}"/>
              </a:ext>
            </a:extLst>
          </p:cNvPr>
          <p:cNvSpPr/>
          <p:nvPr/>
        </p:nvSpPr>
        <p:spPr>
          <a:xfrm>
            <a:off x="8288322" y="1428279"/>
            <a:ext cx="958233" cy="52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NEW</a:t>
            </a:r>
          </a:p>
          <a:p>
            <a:pPr algn="ctr"/>
            <a:r>
              <a:rPr lang="fr-FR" dirty="0"/>
              <a:t>USER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4F2A50-EBFA-4769-0953-631DE625B62D}"/>
              </a:ext>
            </a:extLst>
          </p:cNvPr>
          <p:cNvSpPr/>
          <p:nvPr/>
        </p:nvSpPr>
        <p:spPr>
          <a:xfrm>
            <a:off x="4393605" y="5229106"/>
            <a:ext cx="2320710" cy="358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Désactiver la structure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4DC2A8-9A61-5B91-E05E-FB4BF9623F96}"/>
              </a:ext>
            </a:extLst>
          </p:cNvPr>
          <p:cNvSpPr/>
          <p:nvPr/>
        </p:nvSpPr>
        <p:spPr>
          <a:xfrm>
            <a:off x="2342011" y="5229106"/>
            <a:ext cx="1975428" cy="358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Activer la structure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D4D431-5BFB-BB44-B040-8C48A65C7A43}"/>
              </a:ext>
            </a:extLst>
          </p:cNvPr>
          <p:cNvSpPr/>
          <p:nvPr/>
        </p:nvSpPr>
        <p:spPr>
          <a:xfrm>
            <a:off x="4481488" y="2499055"/>
            <a:ext cx="3020402" cy="354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Retourner à la page d’accueil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D650E3-8D17-BDE2-617D-881F46BE0A60}"/>
              </a:ext>
            </a:extLst>
          </p:cNvPr>
          <p:cNvSpPr/>
          <p:nvPr/>
        </p:nvSpPr>
        <p:spPr>
          <a:xfrm>
            <a:off x="2442097" y="5814874"/>
            <a:ext cx="7599174" cy="26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656CFC4-8E38-E977-2827-512264E119F6}"/>
              </a:ext>
            </a:extLst>
          </p:cNvPr>
          <p:cNvSpPr txBox="1"/>
          <p:nvPr/>
        </p:nvSpPr>
        <p:spPr>
          <a:xfrm>
            <a:off x="4287536" y="5761178"/>
            <a:ext cx="36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Permission Global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159061-B35F-392C-3D6C-8AAC25880A03}"/>
              </a:ext>
            </a:extLst>
          </p:cNvPr>
          <p:cNvSpPr/>
          <p:nvPr/>
        </p:nvSpPr>
        <p:spPr>
          <a:xfrm>
            <a:off x="4203949" y="6396245"/>
            <a:ext cx="1153353" cy="256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A665FC-9D1D-51DB-DBAA-EACFC3AF8FBC}"/>
              </a:ext>
            </a:extLst>
          </p:cNvPr>
          <p:cNvSpPr/>
          <p:nvPr/>
        </p:nvSpPr>
        <p:spPr>
          <a:xfrm>
            <a:off x="2441250" y="6383492"/>
            <a:ext cx="1216017" cy="256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Valider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D92EB30-F9DE-B120-9832-F9776CA9D8A6}"/>
              </a:ext>
            </a:extLst>
          </p:cNvPr>
          <p:cNvSpPr txBox="1"/>
          <p:nvPr/>
        </p:nvSpPr>
        <p:spPr>
          <a:xfrm>
            <a:off x="2430482" y="6111152"/>
            <a:ext cx="5654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- options (</a:t>
            </a:r>
            <a:r>
              <a:rPr lang="fr-FR" sz="1000" dirty="0" err="1"/>
              <a:t>checkbox</a:t>
            </a:r>
            <a:r>
              <a:rPr lang="fr-F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700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7163F4-7ABB-B779-6E5C-CC42243025CF}"/>
              </a:ext>
            </a:extLst>
          </p:cNvPr>
          <p:cNvSpPr/>
          <p:nvPr/>
        </p:nvSpPr>
        <p:spPr>
          <a:xfrm>
            <a:off x="914400" y="600074"/>
            <a:ext cx="10458450" cy="60759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A59D0F1-D28F-2BB8-9536-C4B7E5627452}"/>
              </a:ext>
            </a:extLst>
          </p:cNvPr>
          <p:cNvCxnSpPr/>
          <p:nvPr/>
        </p:nvCxnSpPr>
        <p:spPr>
          <a:xfrm>
            <a:off x="914400" y="878889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F8BAB6-1821-33BE-3E55-AE8E042A3748}"/>
              </a:ext>
            </a:extLst>
          </p:cNvPr>
          <p:cNvSpPr/>
          <p:nvPr/>
        </p:nvSpPr>
        <p:spPr>
          <a:xfrm>
            <a:off x="10942653" y="668461"/>
            <a:ext cx="124287" cy="133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igne de multiplication 6">
            <a:extLst>
              <a:ext uri="{FF2B5EF4-FFF2-40B4-BE49-F238E27FC236}">
                <a16:creationId xmlns:a16="http://schemas.microsoft.com/office/drawing/2014/main" id="{61776538-9160-60D1-79C4-ABD100522588}"/>
              </a:ext>
            </a:extLst>
          </p:cNvPr>
          <p:cNvSpPr/>
          <p:nvPr/>
        </p:nvSpPr>
        <p:spPr>
          <a:xfrm>
            <a:off x="11162190" y="639192"/>
            <a:ext cx="115410" cy="20418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A61F42B-9125-19F1-FB01-B2E2E2046FFE}"/>
              </a:ext>
            </a:extLst>
          </p:cNvPr>
          <p:cNvCxnSpPr>
            <a:cxnSpLocks/>
          </p:cNvCxnSpPr>
          <p:nvPr/>
        </p:nvCxnSpPr>
        <p:spPr>
          <a:xfrm>
            <a:off x="10670960" y="735043"/>
            <a:ext cx="177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959CE3F-D8D9-97E9-C843-630527FF053F}"/>
              </a:ext>
            </a:extLst>
          </p:cNvPr>
          <p:cNvSpPr txBox="1"/>
          <p:nvPr/>
        </p:nvSpPr>
        <p:spPr>
          <a:xfrm>
            <a:off x="4780626" y="550377"/>
            <a:ext cx="2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Windows desktop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56464CD-FCCD-6C12-A74D-700EA9ACE601}"/>
              </a:ext>
            </a:extLst>
          </p:cNvPr>
          <p:cNvCxnSpPr/>
          <p:nvPr/>
        </p:nvCxnSpPr>
        <p:spPr>
          <a:xfrm>
            <a:off x="914400" y="1404152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1EBADA7-340A-B115-ABC2-36547BC7F004}"/>
              </a:ext>
            </a:extLst>
          </p:cNvPr>
          <p:cNvSpPr txBox="1"/>
          <p:nvPr/>
        </p:nvSpPr>
        <p:spPr>
          <a:xfrm>
            <a:off x="4518733" y="969407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API WEB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5F17867-4BF2-6B2F-3140-78CE1C5B5D46}"/>
              </a:ext>
            </a:extLst>
          </p:cNvPr>
          <p:cNvCxnSpPr/>
          <p:nvPr/>
        </p:nvCxnSpPr>
        <p:spPr>
          <a:xfrm>
            <a:off x="877132" y="1964924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3A05EFD-180E-9F89-2964-2CDCE27CF9DF}"/>
              </a:ext>
            </a:extLst>
          </p:cNvPr>
          <p:cNvSpPr txBox="1"/>
          <p:nvPr/>
        </p:nvSpPr>
        <p:spPr>
          <a:xfrm>
            <a:off x="1731147" y="1528438"/>
            <a:ext cx="48185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 bar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AC3BDF-F2D4-5F46-3FCF-81436FD57437}"/>
              </a:ext>
            </a:extLst>
          </p:cNvPr>
          <p:cNvSpPr txBox="1"/>
          <p:nvPr/>
        </p:nvSpPr>
        <p:spPr>
          <a:xfrm>
            <a:off x="6741699" y="1511396"/>
            <a:ext cx="2387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Search</a:t>
            </a:r>
            <a:r>
              <a:rPr lang="fr-FR" dirty="0"/>
              <a:t> 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827D9-B6A6-E48E-CA4E-7554E8A36EB5}"/>
              </a:ext>
            </a:extLst>
          </p:cNvPr>
          <p:cNvSpPr/>
          <p:nvPr/>
        </p:nvSpPr>
        <p:spPr>
          <a:xfrm>
            <a:off x="8011542" y="1578577"/>
            <a:ext cx="1056443" cy="221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7B2E82-32A5-2C64-B6A5-E37C3E4042D2}"/>
              </a:ext>
            </a:extLst>
          </p:cNvPr>
          <p:cNvSpPr/>
          <p:nvPr/>
        </p:nvSpPr>
        <p:spPr>
          <a:xfrm>
            <a:off x="9321553" y="1426917"/>
            <a:ext cx="1269508" cy="52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DISCONNECT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302EA06-6199-BC54-E06B-07E0872617DC}"/>
              </a:ext>
            </a:extLst>
          </p:cNvPr>
          <p:cNvSpPr txBox="1"/>
          <p:nvPr/>
        </p:nvSpPr>
        <p:spPr>
          <a:xfrm>
            <a:off x="986163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E17D9F3-E6E1-B791-3B79-EF07F2EB91C3}"/>
              </a:ext>
            </a:extLst>
          </p:cNvPr>
          <p:cNvSpPr txBox="1"/>
          <p:nvPr/>
        </p:nvSpPr>
        <p:spPr>
          <a:xfrm>
            <a:off x="10662360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96598E9-A885-393D-1DD5-622CBA0384A8}"/>
              </a:ext>
            </a:extLst>
          </p:cNvPr>
          <p:cNvCxnSpPr/>
          <p:nvPr/>
        </p:nvCxnSpPr>
        <p:spPr>
          <a:xfrm>
            <a:off x="914400" y="2445798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4B2D75C-5B1A-1225-CCBA-A0E5C91DC9A0}"/>
              </a:ext>
            </a:extLst>
          </p:cNvPr>
          <p:cNvSpPr txBox="1"/>
          <p:nvPr/>
        </p:nvSpPr>
        <p:spPr>
          <a:xfrm>
            <a:off x="3755532" y="2032079"/>
            <a:ext cx="36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HOMEPAGE API WEB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E6B4AC-BD98-71B8-1027-FFCDBA905A1D}"/>
              </a:ext>
            </a:extLst>
          </p:cNvPr>
          <p:cNvSpPr/>
          <p:nvPr/>
        </p:nvSpPr>
        <p:spPr>
          <a:xfrm>
            <a:off x="2384580" y="2966482"/>
            <a:ext cx="3616925" cy="211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34056BD-E9E8-B44E-AC0D-F965C494ECEB}"/>
              </a:ext>
            </a:extLst>
          </p:cNvPr>
          <p:cNvCxnSpPr>
            <a:cxnSpLocks/>
          </p:cNvCxnSpPr>
          <p:nvPr/>
        </p:nvCxnSpPr>
        <p:spPr>
          <a:xfrm>
            <a:off x="2384580" y="3357089"/>
            <a:ext cx="3616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851CC768-3576-18E5-9880-00E57513953B}"/>
              </a:ext>
            </a:extLst>
          </p:cNvPr>
          <p:cNvSpPr txBox="1"/>
          <p:nvPr/>
        </p:nvSpPr>
        <p:spPr>
          <a:xfrm>
            <a:off x="2351562" y="2977787"/>
            <a:ext cx="358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Numéro franchise - Ville franchise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EB4431-9566-8000-6F51-3AF8F8E93938}"/>
              </a:ext>
            </a:extLst>
          </p:cNvPr>
          <p:cNvSpPr/>
          <p:nvPr/>
        </p:nvSpPr>
        <p:spPr>
          <a:xfrm>
            <a:off x="2676986" y="5143677"/>
            <a:ext cx="1309457" cy="579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Accès franchise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5C6433-67CA-CB88-C507-8F80536907E6}"/>
              </a:ext>
            </a:extLst>
          </p:cNvPr>
          <p:cNvSpPr/>
          <p:nvPr/>
        </p:nvSpPr>
        <p:spPr>
          <a:xfrm>
            <a:off x="2444510" y="3443056"/>
            <a:ext cx="3497064" cy="1536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FRANCHISE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DE53E1-DAAE-9238-B3B1-6574F618B50D}"/>
              </a:ext>
            </a:extLst>
          </p:cNvPr>
          <p:cNvSpPr txBox="1"/>
          <p:nvPr/>
        </p:nvSpPr>
        <p:spPr>
          <a:xfrm>
            <a:off x="899603" y="106458"/>
            <a:ext cx="98033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PAGE D’ACCUEIL D’UNE FRANCHISE CONNECTE A UN COMPTE FRANCHISE / USER (</a:t>
            </a:r>
            <a:r>
              <a:rPr lang="fr-FR" u="sng" dirty="0" err="1"/>
              <a:t>homepage</a:t>
            </a:r>
            <a:r>
              <a:rPr lang="fr-FR" u="sng" dirty="0"/>
              <a:t>) de l’api 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D4D431-5BFB-BB44-B040-8C48A65C7A43}"/>
              </a:ext>
            </a:extLst>
          </p:cNvPr>
          <p:cNvSpPr/>
          <p:nvPr/>
        </p:nvSpPr>
        <p:spPr>
          <a:xfrm>
            <a:off x="4481488" y="2499055"/>
            <a:ext cx="3020402" cy="354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Retourner à la page d’accueil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1863E8-5DB1-A142-7FD4-0BCB65682793}"/>
              </a:ext>
            </a:extLst>
          </p:cNvPr>
          <p:cNvSpPr/>
          <p:nvPr/>
        </p:nvSpPr>
        <p:spPr>
          <a:xfrm>
            <a:off x="6458616" y="2957331"/>
            <a:ext cx="3616925" cy="211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067EA59-8896-10C2-14D3-CC820C272E18}"/>
              </a:ext>
            </a:extLst>
          </p:cNvPr>
          <p:cNvSpPr txBox="1"/>
          <p:nvPr/>
        </p:nvSpPr>
        <p:spPr>
          <a:xfrm>
            <a:off x="6493547" y="2998490"/>
            <a:ext cx="358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Numéro franchise - Ville franchise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0810ED-C2AC-9965-61AC-3DEF79A2B8C9}"/>
              </a:ext>
            </a:extLst>
          </p:cNvPr>
          <p:cNvSpPr/>
          <p:nvPr/>
        </p:nvSpPr>
        <p:spPr>
          <a:xfrm>
            <a:off x="6751022" y="5196668"/>
            <a:ext cx="1309457" cy="579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Accès franchise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F1B3CF-576F-070F-3CC8-B2AE548A8CC9}"/>
              </a:ext>
            </a:extLst>
          </p:cNvPr>
          <p:cNvSpPr/>
          <p:nvPr/>
        </p:nvSpPr>
        <p:spPr>
          <a:xfrm>
            <a:off x="6516134" y="3426855"/>
            <a:ext cx="3497064" cy="1536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FRANCHISE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0AA6518-4299-7A74-39B9-EE8294887229}"/>
              </a:ext>
            </a:extLst>
          </p:cNvPr>
          <p:cNvCxnSpPr>
            <a:cxnSpLocks/>
          </p:cNvCxnSpPr>
          <p:nvPr/>
        </p:nvCxnSpPr>
        <p:spPr>
          <a:xfrm flipV="1">
            <a:off x="6451061" y="3357199"/>
            <a:ext cx="3632035" cy="1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1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7163F4-7ABB-B779-6E5C-CC42243025CF}"/>
              </a:ext>
            </a:extLst>
          </p:cNvPr>
          <p:cNvSpPr/>
          <p:nvPr/>
        </p:nvSpPr>
        <p:spPr>
          <a:xfrm>
            <a:off x="914400" y="575646"/>
            <a:ext cx="10458450" cy="60759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A59D0F1-D28F-2BB8-9536-C4B7E5627452}"/>
              </a:ext>
            </a:extLst>
          </p:cNvPr>
          <p:cNvCxnSpPr/>
          <p:nvPr/>
        </p:nvCxnSpPr>
        <p:spPr>
          <a:xfrm>
            <a:off x="914400" y="878889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F8BAB6-1821-33BE-3E55-AE8E042A3748}"/>
              </a:ext>
            </a:extLst>
          </p:cNvPr>
          <p:cNvSpPr/>
          <p:nvPr/>
        </p:nvSpPr>
        <p:spPr>
          <a:xfrm>
            <a:off x="10942653" y="668461"/>
            <a:ext cx="124287" cy="133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igne de multiplication 6">
            <a:extLst>
              <a:ext uri="{FF2B5EF4-FFF2-40B4-BE49-F238E27FC236}">
                <a16:creationId xmlns:a16="http://schemas.microsoft.com/office/drawing/2014/main" id="{61776538-9160-60D1-79C4-ABD100522588}"/>
              </a:ext>
            </a:extLst>
          </p:cNvPr>
          <p:cNvSpPr/>
          <p:nvPr/>
        </p:nvSpPr>
        <p:spPr>
          <a:xfrm>
            <a:off x="11162190" y="639192"/>
            <a:ext cx="115410" cy="20418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A61F42B-9125-19F1-FB01-B2E2E2046FFE}"/>
              </a:ext>
            </a:extLst>
          </p:cNvPr>
          <p:cNvCxnSpPr>
            <a:cxnSpLocks/>
          </p:cNvCxnSpPr>
          <p:nvPr/>
        </p:nvCxnSpPr>
        <p:spPr>
          <a:xfrm>
            <a:off x="10670960" y="735043"/>
            <a:ext cx="177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959CE3F-D8D9-97E9-C843-630527FF053F}"/>
              </a:ext>
            </a:extLst>
          </p:cNvPr>
          <p:cNvSpPr txBox="1"/>
          <p:nvPr/>
        </p:nvSpPr>
        <p:spPr>
          <a:xfrm>
            <a:off x="4780626" y="550377"/>
            <a:ext cx="2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Windows desktop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56464CD-FCCD-6C12-A74D-700EA9ACE601}"/>
              </a:ext>
            </a:extLst>
          </p:cNvPr>
          <p:cNvCxnSpPr/>
          <p:nvPr/>
        </p:nvCxnSpPr>
        <p:spPr>
          <a:xfrm>
            <a:off x="914400" y="1404152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1EBADA7-340A-B115-ABC2-36547BC7F004}"/>
              </a:ext>
            </a:extLst>
          </p:cNvPr>
          <p:cNvSpPr txBox="1"/>
          <p:nvPr/>
        </p:nvSpPr>
        <p:spPr>
          <a:xfrm>
            <a:off x="4518733" y="969407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API WEB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5F17867-4BF2-6B2F-3140-78CE1C5B5D46}"/>
              </a:ext>
            </a:extLst>
          </p:cNvPr>
          <p:cNvCxnSpPr/>
          <p:nvPr/>
        </p:nvCxnSpPr>
        <p:spPr>
          <a:xfrm>
            <a:off x="899603" y="2017283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3A05EFD-180E-9F89-2964-2CDCE27CF9DF}"/>
              </a:ext>
            </a:extLst>
          </p:cNvPr>
          <p:cNvSpPr txBox="1"/>
          <p:nvPr/>
        </p:nvSpPr>
        <p:spPr>
          <a:xfrm>
            <a:off x="1731147" y="1528438"/>
            <a:ext cx="41369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 bar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AC3BDF-F2D4-5F46-3FCF-81436FD57437}"/>
              </a:ext>
            </a:extLst>
          </p:cNvPr>
          <p:cNvSpPr txBox="1"/>
          <p:nvPr/>
        </p:nvSpPr>
        <p:spPr>
          <a:xfrm>
            <a:off x="6030435" y="1529009"/>
            <a:ext cx="2387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Search</a:t>
            </a:r>
            <a:r>
              <a:rPr lang="fr-FR" dirty="0"/>
              <a:t> 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827D9-B6A6-E48E-CA4E-7554E8A36EB5}"/>
              </a:ext>
            </a:extLst>
          </p:cNvPr>
          <p:cNvSpPr/>
          <p:nvPr/>
        </p:nvSpPr>
        <p:spPr>
          <a:xfrm>
            <a:off x="7225682" y="1596935"/>
            <a:ext cx="1056443" cy="221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7B2E82-32A5-2C64-B6A5-E37C3E4042D2}"/>
              </a:ext>
            </a:extLst>
          </p:cNvPr>
          <p:cNvSpPr/>
          <p:nvPr/>
        </p:nvSpPr>
        <p:spPr>
          <a:xfrm>
            <a:off x="9321553" y="1426917"/>
            <a:ext cx="1269508" cy="52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DISCONNECT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302EA06-6199-BC54-E06B-07E0872617DC}"/>
              </a:ext>
            </a:extLst>
          </p:cNvPr>
          <p:cNvSpPr txBox="1"/>
          <p:nvPr/>
        </p:nvSpPr>
        <p:spPr>
          <a:xfrm>
            <a:off x="986163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E17D9F3-E6E1-B791-3B79-EF07F2EB91C3}"/>
              </a:ext>
            </a:extLst>
          </p:cNvPr>
          <p:cNvSpPr txBox="1"/>
          <p:nvPr/>
        </p:nvSpPr>
        <p:spPr>
          <a:xfrm>
            <a:off x="10662360" y="1528438"/>
            <a:ext cx="673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96598E9-A885-393D-1DD5-622CBA0384A8}"/>
              </a:ext>
            </a:extLst>
          </p:cNvPr>
          <p:cNvCxnSpPr/>
          <p:nvPr/>
        </p:nvCxnSpPr>
        <p:spPr>
          <a:xfrm>
            <a:off x="914400" y="2445798"/>
            <a:ext cx="10458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4B2D75C-5B1A-1225-CCBA-A0E5C91DC9A0}"/>
              </a:ext>
            </a:extLst>
          </p:cNvPr>
          <p:cNvSpPr txBox="1"/>
          <p:nvPr/>
        </p:nvSpPr>
        <p:spPr>
          <a:xfrm>
            <a:off x="3755532" y="2032079"/>
            <a:ext cx="36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TITLE HOMEPAGE API WEB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5C6433-67CA-CB88-C507-8F80536907E6}"/>
              </a:ext>
            </a:extLst>
          </p:cNvPr>
          <p:cNvSpPr/>
          <p:nvPr/>
        </p:nvSpPr>
        <p:spPr>
          <a:xfrm>
            <a:off x="2761694" y="3372801"/>
            <a:ext cx="2200924" cy="1746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FRANCHISE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DE53E1-DAAE-9238-B3B1-6574F618B50D}"/>
              </a:ext>
            </a:extLst>
          </p:cNvPr>
          <p:cNvSpPr txBox="1"/>
          <p:nvPr/>
        </p:nvSpPr>
        <p:spPr>
          <a:xfrm>
            <a:off x="899603" y="106458"/>
            <a:ext cx="98033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PAGE D’ACCUEIL D’UNE STRUCTURE CONNECTE A UN COMPTE ADMIN (</a:t>
            </a:r>
            <a:r>
              <a:rPr lang="fr-FR" u="sng" dirty="0" err="1"/>
              <a:t>homepage</a:t>
            </a:r>
            <a:r>
              <a:rPr lang="fr-FR" u="sng" dirty="0"/>
              <a:t>) de l’api 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4F2A50-EBFA-4769-0953-631DE625B62D}"/>
              </a:ext>
            </a:extLst>
          </p:cNvPr>
          <p:cNvSpPr/>
          <p:nvPr/>
        </p:nvSpPr>
        <p:spPr>
          <a:xfrm>
            <a:off x="5235664" y="3434159"/>
            <a:ext cx="3695271" cy="358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Nom de la marque et de la structure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D4D431-5BFB-BB44-B040-8C48A65C7A43}"/>
              </a:ext>
            </a:extLst>
          </p:cNvPr>
          <p:cNvSpPr/>
          <p:nvPr/>
        </p:nvSpPr>
        <p:spPr>
          <a:xfrm>
            <a:off x="4192583" y="2554631"/>
            <a:ext cx="3806834" cy="354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Retourner à la page structure ANGLET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30AB52-3763-3F2C-3815-118657D05FC9}"/>
              </a:ext>
            </a:extLst>
          </p:cNvPr>
          <p:cNvSpPr/>
          <p:nvPr/>
        </p:nvSpPr>
        <p:spPr>
          <a:xfrm>
            <a:off x="5257539" y="3859873"/>
            <a:ext cx="3695271" cy="659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Adresse de la structure</a:t>
            </a:r>
          </a:p>
          <a:p>
            <a:r>
              <a:rPr lang="fr-FR" sz="1400" dirty="0"/>
              <a:t>Code Postal et Ville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5D31CB-0725-D70D-0E9D-E365CDDEC980}"/>
              </a:ext>
            </a:extLst>
          </p:cNvPr>
          <p:cNvSpPr/>
          <p:nvPr/>
        </p:nvSpPr>
        <p:spPr>
          <a:xfrm>
            <a:off x="5257539" y="4593775"/>
            <a:ext cx="3695271" cy="440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Téléphone de la structure</a:t>
            </a:r>
          </a:p>
          <a:p>
            <a:r>
              <a:rPr lang="fr-FR" sz="1400" dirty="0"/>
              <a:t>Mail de la structure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7774E1-1503-B49F-FF3B-9AF721B2D798}"/>
              </a:ext>
            </a:extLst>
          </p:cNvPr>
          <p:cNvSpPr/>
          <p:nvPr/>
        </p:nvSpPr>
        <p:spPr>
          <a:xfrm>
            <a:off x="4958043" y="5453847"/>
            <a:ext cx="1846691" cy="434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Modifier Options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BA7463-C21D-7A86-2467-4F061FFC88E1}"/>
              </a:ext>
            </a:extLst>
          </p:cNvPr>
          <p:cNvSpPr/>
          <p:nvPr/>
        </p:nvSpPr>
        <p:spPr>
          <a:xfrm>
            <a:off x="8468325" y="1439084"/>
            <a:ext cx="803152" cy="52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NEW USER</a:t>
            </a:r>
          </a:p>
        </p:txBody>
      </p:sp>
    </p:spTree>
    <p:extLst>
      <p:ext uri="{BB962C8B-B14F-4D97-AF65-F5344CB8AC3E}">
        <p14:creationId xmlns:p14="http://schemas.microsoft.com/office/powerpoint/2010/main" val="16362406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578</Words>
  <Application>Microsoft Office PowerPoint</Application>
  <PresentationFormat>Grand écran</PresentationFormat>
  <Paragraphs>194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WIREFRAME API SPORT 64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Emmanuel BROIS</dc:creator>
  <cp:lastModifiedBy>Emmanuel BROIS</cp:lastModifiedBy>
  <cp:revision>23</cp:revision>
  <dcterms:created xsi:type="dcterms:W3CDTF">2022-10-29T19:30:43Z</dcterms:created>
  <dcterms:modified xsi:type="dcterms:W3CDTF">2022-10-30T10:34:57Z</dcterms:modified>
</cp:coreProperties>
</file>