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cd69e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cd69e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cd69ea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cd69ea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cd69ea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cd69ea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cd69ea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cd69ea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7cd69ea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7cd69ea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295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Dino Bot AI with QLearning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9815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Nick Elliott and Emmanuel Audu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27" y="2103190"/>
            <a:ext cx="3144750" cy="1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Statistics Canada, over 200,000 children have some form of mental disability in Canada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proves that gaming improves mental abilities and releases dopamine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is our first step at creating a model that aids mentally disabled kids at playing any game with Reinforced learning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our scope is limited to the chrome dino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creation - pygame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Environment - openAI gym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- tensorflow &amp; 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 version - selenium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Control: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Execution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Implementing the game using Pygame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the Deep Learning Algorithms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 up the Environment for </a:t>
            </a:r>
            <a:r>
              <a:rPr lang="en"/>
              <a:t>Tensorflow</a:t>
            </a:r>
            <a:r>
              <a:rPr lang="en"/>
              <a:t> &amp; Keras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the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Improvements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improve performance of 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more customized user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Projects: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technology to other 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technology to other fields asides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