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aleway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aleway-bold.fntdata"/><Relationship Id="rId12" Type="http://schemas.openxmlformats.org/officeDocument/2006/relationships/font" Target="fonts/Raleway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boldItalic.fntdata"/><Relationship Id="rId14" Type="http://schemas.openxmlformats.org/officeDocument/2006/relationships/font" Target="fonts/Raleway-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Italic.fntdata"/><Relationship Id="rId6" Type="http://schemas.openxmlformats.org/officeDocument/2006/relationships/slide" Target="slides/slide1.xml"/><Relationship Id="rId18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f141b6c0d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f141b6c0d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f141b6c0d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f141b6c0d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f141b6c0d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f141b6c0d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f141b6c0d2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f141b6c0d2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f60b9951f3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f60b9951f3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T-Rex Dino Bot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Emmanuel Audu and Nick Elliott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game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Playable character is a dinosaur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Character is constantly moving right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Character can jump and duck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Obstacles are cactuses on the ground and birds in the air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Game ends when the character touches an obstacle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Goal: Collect as many point as possible by keeping the game going</a:t>
            </a:r>
            <a:endParaRPr/>
          </a:p>
        </p:txBody>
      </p:sp>
      <p:pic>
        <p:nvPicPr>
          <p:cNvPr id="94" name="Google Shape;9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4625" y="517600"/>
            <a:ext cx="3860901" cy="241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algorithm</a:t>
            </a:r>
            <a:endParaRPr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Using Reinforcement Learning algorithm using Deep Q Learning (DQN)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States are defined positions of obstacles relative to the character, etc.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Actions are jump, duck or do nothing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No external data required</a:t>
            </a:r>
            <a:endParaRPr/>
          </a:p>
        </p:txBody>
      </p:sp>
      <p:pic>
        <p:nvPicPr>
          <p:cNvPr id="101" name="Google Shape;10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20450" y="2858850"/>
            <a:ext cx="3791075" cy="219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729450" y="11732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technology</a:t>
            </a:r>
            <a:endParaRPr/>
          </a:p>
        </p:txBody>
      </p:sp>
      <p:sp>
        <p:nvSpPr>
          <p:cNvPr id="107" name="Google Shape;107;p16"/>
          <p:cNvSpPr txBox="1"/>
          <p:nvPr>
            <p:ph idx="1" type="body"/>
          </p:nvPr>
        </p:nvSpPr>
        <p:spPr>
          <a:xfrm>
            <a:off x="729450" y="170842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game will be built in python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Algorithm will use a ML library in python (such as Tensorflow)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Application will be run online through Heroku</a:t>
            </a:r>
            <a:endParaRPr/>
          </a:p>
        </p:txBody>
      </p:sp>
      <p:pic>
        <p:nvPicPr>
          <p:cNvPr descr="Python Concepts - Wikiversity" id="108" name="Google Shape;10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09525" y="3129825"/>
            <a:ext cx="1714500" cy="1714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itHub - tensorflow/tensorflow: An Open Source Machine Learning Framework  for Everyone" id="109" name="Google Shape;10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15375" y="3129825"/>
            <a:ext cx="2857500" cy="16097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alesforce Heroku Reviews 2021: Details, Pricing, &amp; Features | G2" id="110" name="Google Shape;110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5100" y="3291750"/>
            <a:ext cx="2952750" cy="155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cases</a:t>
            </a:r>
            <a:endParaRPr/>
          </a:p>
        </p:txBody>
      </p:sp>
      <p:sp>
        <p:nvSpPr>
          <p:cNvPr id="116" name="Google Shape;116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When the user enters, they have 3 options: 1. Play, 2. Watch untrained AI play, 3. Watch trained AI play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1. Play lets the user play the game for themselves, if they get a highscore, they receive a congratulations message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2. Watch untrained AI lets the user watch a new model train until they click the quit button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3. Watch trained AI lets the user watch the trained model play the game until they click the quit button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Plan</a:t>
            </a:r>
            <a:endParaRPr/>
          </a:p>
        </p:txBody>
      </p:sp>
      <p:sp>
        <p:nvSpPr>
          <p:cNvPr id="122" name="Google Shape;122;p18"/>
          <p:cNvSpPr txBox="1"/>
          <p:nvPr>
            <p:ph idx="1" type="body"/>
          </p:nvPr>
        </p:nvSpPr>
        <p:spPr>
          <a:xfrm>
            <a:off x="729450" y="3692425"/>
            <a:ext cx="7688700" cy="64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900"/>
              <a:t>PS: We made the plan with a lot of flexibility except the milestones set by the PM himself. We understand things may change based on circumstances while working on the project.</a:t>
            </a:r>
            <a:endParaRPr b="1" sz="900"/>
          </a:p>
        </p:txBody>
      </p:sp>
      <p:pic>
        <p:nvPicPr>
          <p:cNvPr id="123" name="Google Shape;12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8875" y="1960186"/>
            <a:ext cx="8032299" cy="162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