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2fdd423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2fdd423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4423b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24423b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2fdd423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2fdd423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2fdd423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2fdd423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2fdd423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2fdd423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2fdd423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2fdd423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Reviews Analysis AI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" dirty="0"/>
              <a:t>Joseph Mendez and Emmanuel Audu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Description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Extract product information from E-commerce website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Scrape comments from website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Filter out fake comments using classification algorithm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Classify comments for products on e-commerce platforms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Score products based on the comments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Allow customers to see products scope on different classes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t="-5585"/>
          <a:stretch/>
        </p:blipFill>
        <p:spPr>
          <a:xfrm>
            <a:off x="5037363" y="375556"/>
            <a:ext cx="4106637" cy="248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	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JavaScript/Express JS for Front end 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EJS Template for frontend 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Python/</a:t>
            </a:r>
            <a:r>
              <a:rPr lang="en" dirty="0" err="1"/>
              <a:t>Javascript</a:t>
            </a:r>
            <a:r>
              <a:rPr lang="en" dirty="0"/>
              <a:t> class for sentiment analysis 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 err="1"/>
              <a:t>Mongodb</a:t>
            </a:r>
            <a:r>
              <a:rPr lang="en" dirty="0"/>
              <a:t> Database 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Python/JavaScript classifier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Heroku hosting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Solve choice dilemma for online shoppers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online shopping easier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customers to trust in online reviews/product comments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 shoppers the best product for their needs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Partners &amp; Resources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Partners: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en" sz="1100">
                <a:solidFill>
                  <a:srgbClr val="666666"/>
                </a:solidFill>
              </a:rPr>
              <a:t>Internal </a:t>
            </a:r>
            <a:endParaRPr>
              <a:solidFill>
                <a:srgbClr val="666666"/>
              </a:solidFill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>
                <a:solidFill>
                  <a:srgbClr val="666666"/>
                </a:solidFill>
              </a:rPr>
              <a:t>Developers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en" sz="1100">
                <a:solidFill>
                  <a:srgbClr val="666666"/>
                </a:solidFill>
              </a:rPr>
              <a:t>External </a:t>
            </a:r>
            <a:endParaRPr>
              <a:solidFill>
                <a:srgbClr val="666666"/>
              </a:solidFill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■"/>
            </a:pPr>
            <a:r>
              <a:rPr lang="en"/>
              <a:t>E-commerce businesses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Resources: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Website/Application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Online advertisements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pipeline and hosting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Generation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Advertising on our website and application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Affiliate marketing programs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Subscription fees (for premium service)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9894-ACE1-434D-9E9A-518B1B0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MVP Plan Implementation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A825-66F3-054C-A11E-FFF59465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February: Frontend &amp; API Dev</a:t>
            </a:r>
          </a:p>
          <a:p>
            <a:endParaRPr lang="en-US" dirty="0"/>
          </a:p>
          <a:p>
            <a:r>
              <a:rPr lang="en-US" dirty="0"/>
              <a:t>March: Machine Learning (Classification model and topic modeler) Dev</a:t>
            </a:r>
          </a:p>
          <a:p>
            <a:endParaRPr lang="en-US" dirty="0"/>
          </a:p>
          <a:p>
            <a:r>
              <a:rPr lang="en-US" dirty="0"/>
              <a:t>April: Deployment</a:t>
            </a:r>
          </a:p>
        </p:txBody>
      </p:sp>
    </p:spTree>
    <p:extLst>
      <p:ext uri="{BB962C8B-B14F-4D97-AF65-F5344CB8AC3E}">
        <p14:creationId xmlns:p14="http://schemas.microsoft.com/office/powerpoint/2010/main" val="199235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727950" y="21143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/>
              <a:t>Currently done: 2/6</a:t>
            </a:r>
            <a:br>
              <a:rPr lang="en"/>
            </a:br>
            <a:br>
              <a:rPr lang="en"/>
            </a:b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</Words>
  <Application>Microsoft Macintosh PowerPoint</Application>
  <PresentationFormat>On-screen Show (16:9)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Streamline</vt:lpstr>
      <vt:lpstr>Product Reviews Analysis AI</vt:lpstr>
      <vt:lpstr>Product Description</vt:lpstr>
      <vt:lpstr>Implementation </vt:lpstr>
      <vt:lpstr>Value Proposition</vt:lpstr>
      <vt:lpstr>Key Partners &amp; Resources</vt:lpstr>
      <vt:lpstr>Revenue Generation</vt:lpstr>
      <vt:lpstr>MVP Plan Implementation </vt:lpstr>
      <vt:lpstr>Currently done: 2/6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Reviews Analysis AI</dc:title>
  <cp:lastModifiedBy>Emmanuel Audu</cp:lastModifiedBy>
  <cp:revision>2</cp:revision>
  <dcterms:modified xsi:type="dcterms:W3CDTF">2022-02-02T23:49:40Z</dcterms:modified>
</cp:coreProperties>
</file>