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258" r:id="rId6"/>
    <p:sldId id="259" r:id="rId7"/>
    <p:sldId id="261" r:id="rId8"/>
    <p:sldId id="262" r:id="rId9"/>
    <p:sldId id="264" r:id="rId10"/>
    <p:sldId id="263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BE9E44"/>
    <a:srgbClr val="111111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Caian" userId="S::acaian@digitalfutures.com::d25e13ce-f48c-4730-b8b9-627cc9ac4555" providerId="AD" clId="Web-{75B4D272-AACF-B5B7-3B97-AA6F648224AD}"/>
    <pc:docChg chg="delSld modSld sldOrd">
      <pc:chgData name="Alex Caian" userId="S::acaian@digitalfutures.com::d25e13ce-f48c-4730-b8b9-627cc9ac4555" providerId="AD" clId="Web-{75B4D272-AACF-B5B7-3B97-AA6F648224AD}" dt="2024-01-16T09:54:57.936" v="20" actId="20577"/>
      <pc:docMkLst>
        <pc:docMk/>
      </pc:docMkLst>
      <pc:sldChg chg="modSp">
        <pc:chgData name="Alex Caian" userId="S::acaian@digitalfutures.com::d25e13ce-f48c-4730-b8b9-627cc9ac4555" providerId="AD" clId="Web-{75B4D272-AACF-B5B7-3B97-AA6F648224AD}" dt="2024-01-16T09:54:57.936" v="20" actId="20577"/>
        <pc:sldMkLst>
          <pc:docMk/>
          <pc:sldMk cId="4003874903" sldId="257"/>
        </pc:sldMkLst>
        <pc:spChg chg="mod">
          <ac:chgData name="Alex Caian" userId="S::acaian@digitalfutures.com::d25e13ce-f48c-4730-b8b9-627cc9ac4555" providerId="AD" clId="Web-{75B4D272-AACF-B5B7-3B97-AA6F648224AD}" dt="2024-01-16T09:54:57.936" v="20" actId="20577"/>
          <ac:spMkLst>
            <pc:docMk/>
            <pc:sldMk cId="4003874903" sldId="257"/>
            <ac:spMk id="8" creationId="{AE1E3705-A3D7-964C-ADF3-9F1D7BC88841}"/>
          </ac:spMkLst>
        </pc:spChg>
      </pc:sldChg>
      <pc:sldChg chg="ord">
        <pc:chgData name="Alex Caian" userId="S::acaian@digitalfutures.com::d25e13ce-f48c-4730-b8b9-627cc9ac4555" providerId="AD" clId="Web-{75B4D272-AACF-B5B7-3B97-AA6F648224AD}" dt="2024-01-16T09:54:46.201" v="15"/>
        <pc:sldMkLst>
          <pc:docMk/>
          <pc:sldMk cId="1373394982" sldId="264"/>
        </pc:sldMkLst>
      </pc:sldChg>
      <pc:sldChg chg="modSp">
        <pc:chgData name="Alex Caian" userId="S::acaian@digitalfutures.com::d25e13ce-f48c-4730-b8b9-627cc9ac4555" providerId="AD" clId="Web-{75B4D272-AACF-B5B7-3B97-AA6F648224AD}" dt="2024-01-16T09:54:21.715" v="13" actId="20577"/>
        <pc:sldMkLst>
          <pc:docMk/>
          <pc:sldMk cId="1347674500" sldId="265"/>
        </pc:sldMkLst>
        <pc:spChg chg="mod">
          <ac:chgData name="Alex Caian" userId="S::acaian@digitalfutures.com::d25e13ce-f48c-4730-b8b9-627cc9ac4555" providerId="AD" clId="Web-{75B4D272-AACF-B5B7-3B97-AA6F648224AD}" dt="2024-01-16T09:54:21.715" v="13" actId="20577"/>
          <ac:spMkLst>
            <pc:docMk/>
            <pc:sldMk cId="1347674500" sldId="265"/>
            <ac:spMk id="22" creationId="{8F73E333-E0C7-4246-8418-ED9580B1F80F}"/>
          </ac:spMkLst>
        </pc:spChg>
      </pc:sldChg>
      <pc:sldChg chg="del">
        <pc:chgData name="Alex Caian" userId="S::acaian@digitalfutures.com::d25e13ce-f48c-4730-b8b9-627cc9ac4555" providerId="AD" clId="Web-{75B4D272-AACF-B5B7-3B97-AA6F648224AD}" dt="2024-01-16T09:54:40.169" v="14"/>
        <pc:sldMkLst>
          <pc:docMk/>
          <pc:sldMk cId="4144180323" sldId="266"/>
        </pc:sldMkLst>
      </pc:sldChg>
    </pc:docChg>
  </pc:docChgLst>
  <pc:docChgLst>
    <pc:chgData name="Joshua Seraphin-Mobbs" userId="S::jseraphinmobbs@digitalfutures.com::8adb313e-67af-4a4f-bdc3-ea98416f1a8b" providerId="AD" clId="Web-{9F5716F2-2132-74EC-0BE6-6A7D1850DD26}"/>
    <pc:docChg chg="modSld">
      <pc:chgData name="Joshua Seraphin-Mobbs" userId="S::jseraphinmobbs@digitalfutures.com::8adb313e-67af-4a4f-bdc3-ea98416f1a8b" providerId="AD" clId="Web-{9F5716F2-2132-74EC-0BE6-6A7D1850DD26}" dt="2021-08-03T14:42:24.377" v="23"/>
      <pc:docMkLst>
        <pc:docMk/>
      </pc:docMkLst>
      <pc:sldChg chg="delSp modSp">
        <pc:chgData name="Joshua Seraphin-Mobbs" userId="S::jseraphinmobbs@digitalfutures.com::8adb313e-67af-4a4f-bdc3-ea98416f1a8b" providerId="AD" clId="Web-{9F5716F2-2132-74EC-0BE6-6A7D1850DD26}" dt="2021-08-03T14:40:11.073" v="5"/>
        <pc:sldMkLst>
          <pc:docMk/>
          <pc:sldMk cId="4003874903" sldId="257"/>
        </pc:sldMkLst>
        <pc:spChg chg="mod">
          <ac:chgData name="Joshua Seraphin-Mobbs" userId="S::jseraphinmobbs@digitalfutures.com::8adb313e-67af-4a4f-bdc3-ea98416f1a8b" providerId="AD" clId="Web-{9F5716F2-2132-74EC-0BE6-6A7D1850DD26}" dt="2021-08-03T14:40:05.572" v="3" actId="20577"/>
          <ac:spMkLst>
            <pc:docMk/>
            <pc:sldMk cId="4003874903" sldId="257"/>
            <ac:spMk id="8" creationId="{AE1E3705-A3D7-964C-ADF3-9F1D7BC88841}"/>
          </ac:spMkLst>
        </pc:spChg>
        <pc:spChg chg="del">
          <ac:chgData name="Joshua Seraphin-Mobbs" userId="S::jseraphinmobbs@digitalfutures.com::8adb313e-67af-4a4f-bdc3-ea98416f1a8b" providerId="AD" clId="Web-{9F5716F2-2132-74EC-0BE6-6A7D1850DD26}" dt="2021-08-03T14:40:09.244" v="4"/>
          <ac:spMkLst>
            <pc:docMk/>
            <pc:sldMk cId="4003874903" sldId="257"/>
            <ac:spMk id="10" creationId="{329E0933-E898-6741-B2CD-897F9225C8D0}"/>
          </ac:spMkLst>
        </pc:spChg>
        <pc:spChg chg="del">
          <ac:chgData name="Joshua Seraphin-Mobbs" userId="S::jseraphinmobbs@digitalfutures.com::8adb313e-67af-4a4f-bdc3-ea98416f1a8b" providerId="AD" clId="Web-{9F5716F2-2132-74EC-0BE6-6A7D1850DD26}" dt="2021-08-03T14:40:11.073" v="5"/>
          <ac:spMkLst>
            <pc:docMk/>
            <pc:sldMk cId="4003874903" sldId="257"/>
            <ac:spMk id="13" creationId="{83F62FD7-5C0A-4043-9063-911E9BBF9D5C}"/>
          </ac:spMkLst>
        </pc:spChg>
      </pc:sldChg>
      <pc:sldChg chg="delSp">
        <pc:chgData name="Joshua Seraphin-Mobbs" userId="S::jseraphinmobbs@digitalfutures.com::8adb313e-67af-4a4f-bdc3-ea98416f1a8b" providerId="AD" clId="Web-{9F5716F2-2132-74EC-0BE6-6A7D1850DD26}" dt="2021-08-03T14:40:41.574" v="11"/>
        <pc:sldMkLst>
          <pc:docMk/>
          <pc:sldMk cId="3315557404" sldId="258"/>
        </pc:sldMkLst>
        <pc:spChg chg="del">
          <ac:chgData name="Joshua Seraphin-Mobbs" userId="S::jseraphinmobbs@digitalfutures.com::8adb313e-67af-4a4f-bdc3-ea98416f1a8b" providerId="AD" clId="Web-{9F5716F2-2132-74EC-0BE6-6A7D1850DD26}" dt="2021-08-03T14:40:37.887" v="8"/>
          <ac:spMkLst>
            <pc:docMk/>
            <pc:sldMk cId="3315557404" sldId="258"/>
            <ac:spMk id="21" creationId="{8EC47CB8-7FC4-B44B-A6DB-5A6096A65536}"/>
          </ac:spMkLst>
        </pc:spChg>
        <pc:spChg chg="del">
          <ac:chgData name="Joshua Seraphin-Mobbs" userId="S::jseraphinmobbs@digitalfutures.com::8adb313e-67af-4a4f-bdc3-ea98416f1a8b" providerId="AD" clId="Web-{9F5716F2-2132-74EC-0BE6-6A7D1850DD26}" dt="2021-08-03T14:40:41.574" v="11"/>
          <ac:spMkLst>
            <pc:docMk/>
            <pc:sldMk cId="3315557404" sldId="258"/>
            <ac:spMk id="25" creationId="{AD21BB3C-45D5-574A-AB9C-51AC87DCFF09}"/>
          </ac:spMkLst>
        </pc:spChg>
        <pc:spChg chg="del">
          <ac:chgData name="Joshua Seraphin-Mobbs" userId="S::jseraphinmobbs@digitalfutures.com::8adb313e-67af-4a4f-bdc3-ea98416f1a8b" providerId="AD" clId="Web-{9F5716F2-2132-74EC-0BE6-6A7D1850DD26}" dt="2021-08-03T14:40:36.637" v="7"/>
          <ac:spMkLst>
            <pc:docMk/>
            <pc:sldMk cId="3315557404" sldId="258"/>
            <ac:spMk id="39" creationId="{FA3D7B90-E6FB-8845-B69F-7A6997BC6679}"/>
          </ac:spMkLst>
        </pc:spChg>
        <pc:spChg chg="del">
          <ac:chgData name="Joshua Seraphin-Mobbs" userId="S::jseraphinmobbs@digitalfutures.com::8adb313e-67af-4a4f-bdc3-ea98416f1a8b" providerId="AD" clId="Web-{9F5716F2-2132-74EC-0BE6-6A7D1850DD26}" dt="2021-08-03T14:40:40.871" v="10"/>
          <ac:spMkLst>
            <pc:docMk/>
            <pc:sldMk cId="3315557404" sldId="258"/>
            <ac:spMk id="55" creationId="{726D663E-7844-AC44-856D-AA2D26D4B3DB}"/>
          </ac:spMkLst>
        </pc:spChg>
        <pc:spChg chg="del">
          <ac:chgData name="Joshua Seraphin-Mobbs" userId="S::jseraphinmobbs@digitalfutures.com::8adb313e-67af-4a4f-bdc3-ea98416f1a8b" providerId="AD" clId="Web-{9F5716F2-2132-74EC-0BE6-6A7D1850DD26}" dt="2021-08-03T14:40:39.262" v="9"/>
          <ac:spMkLst>
            <pc:docMk/>
            <pc:sldMk cId="3315557404" sldId="258"/>
            <ac:spMk id="59" creationId="{32F6A8EB-7CDB-574A-BA8F-458B9972AD05}"/>
          </ac:spMkLst>
        </pc:spChg>
        <pc:spChg chg="del">
          <ac:chgData name="Joshua Seraphin-Mobbs" userId="S::jseraphinmobbs@digitalfutures.com::8adb313e-67af-4a4f-bdc3-ea98416f1a8b" providerId="AD" clId="Web-{9F5716F2-2132-74EC-0BE6-6A7D1850DD26}" dt="2021-08-03T14:40:35.730" v="6"/>
          <ac:spMkLst>
            <pc:docMk/>
            <pc:sldMk cId="3315557404" sldId="258"/>
            <ac:spMk id="64" creationId="{1204F422-2A51-F642-BA1F-0B7B9FF425CA}"/>
          </ac:spMkLst>
        </pc:spChg>
      </pc:sldChg>
      <pc:sldChg chg="delSp modSp modNotes">
        <pc:chgData name="Joshua Seraphin-Mobbs" userId="S::jseraphinmobbs@digitalfutures.com::8adb313e-67af-4a4f-bdc3-ea98416f1a8b" providerId="AD" clId="Web-{9F5716F2-2132-74EC-0BE6-6A7D1850DD26}" dt="2021-08-03T14:42:24.377" v="23"/>
        <pc:sldMkLst>
          <pc:docMk/>
          <pc:sldMk cId="1347674500" sldId="265"/>
        </pc:sldMkLst>
        <pc:spChg chg="del">
          <ac:chgData name="Joshua Seraphin-Mobbs" userId="S::jseraphinmobbs@digitalfutures.com::8adb313e-67af-4a4f-bdc3-ea98416f1a8b" providerId="AD" clId="Web-{9F5716F2-2132-74EC-0BE6-6A7D1850DD26}" dt="2021-08-03T14:42:21.580" v="20"/>
          <ac:spMkLst>
            <pc:docMk/>
            <pc:sldMk cId="1347674500" sldId="265"/>
            <ac:spMk id="21" creationId="{8EC47CB8-7FC4-B44B-A6DB-5A6096A65536}"/>
          </ac:spMkLst>
        </pc:spChg>
        <pc:spChg chg="del">
          <ac:chgData name="Joshua Seraphin-Mobbs" userId="S::jseraphinmobbs@digitalfutures.com::8adb313e-67af-4a4f-bdc3-ea98416f1a8b" providerId="AD" clId="Web-{9F5716F2-2132-74EC-0BE6-6A7D1850DD26}" dt="2021-08-03T14:42:24.377" v="23"/>
          <ac:spMkLst>
            <pc:docMk/>
            <pc:sldMk cId="1347674500" sldId="265"/>
            <ac:spMk id="25" creationId="{AD21BB3C-45D5-574A-AB9C-51AC87DCFF09}"/>
          </ac:spMkLst>
        </pc:spChg>
        <pc:spChg chg="mod">
          <ac:chgData name="Joshua Seraphin-Mobbs" userId="S::jseraphinmobbs@digitalfutures.com::8adb313e-67af-4a4f-bdc3-ea98416f1a8b" providerId="AD" clId="Web-{9F5716F2-2132-74EC-0BE6-6A7D1850DD26}" dt="2021-08-03T14:42:13.611" v="13" actId="20577"/>
          <ac:spMkLst>
            <pc:docMk/>
            <pc:sldMk cId="1347674500" sldId="265"/>
            <ac:spMk id="27" creationId="{6A5042FE-A59B-E641-BD4D-4899FE31CCB9}"/>
          </ac:spMkLst>
        </pc:spChg>
        <pc:spChg chg="del">
          <ac:chgData name="Joshua Seraphin-Mobbs" userId="S::jseraphinmobbs@digitalfutures.com::8adb313e-67af-4a4f-bdc3-ea98416f1a8b" providerId="AD" clId="Web-{9F5716F2-2132-74EC-0BE6-6A7D1850DD26}" dt="2021-08-03T14:42:20.377" v="19"/>
          <ac:spMkLst>
            <pc:docMk/>
            <pc:sldMk cId="1347674500" sldId="265"/>
            <ac:spMk id="39" creationId="{FA3D7B90-E6FB-8845-B69F-7A6997BC6679}"/>
          </ac:spMkLst>
        </pc:spChg>
        <pc:spChg chg="del">
          <ac:chgData name="Joshua Seraphin-Mobbs" userId="S::jseraphinmobbs@digitalfutures.com::8adb313e-67af-4a4f-bdc3-ea98416f1a8b" providerId="AD" clId="Web-{9F5716F2-2132-74EC-0BE6-6A7D1850DD26}" dt="2021-08-03T14:42:23.690" v="22"/>
          <ac:spMkLst>
            <pc:docMk/>
            <pc:sldMk cId="1347674500" sldId="265"/>
            <ac:spMk id="55" creationId="{726D663E-7844-AC44-856D-AA2D26D4B3DB}"/>
          </ac:spMkLst>
        </pc:spChg>
        <pc:spChg chg="del">
          <ac:chgData name="Joshua Seraphin-Mobbs" userId="S::jseraphinmobbs@digitalfutures.com::8adb313e-67af-4a4f-bdc3-ea98416f1a8b" providerId="AD" clId="Web-{9F5716F2-2132-74EC-0BE6-6A7D1850DD26}" dt="2021-08-03T14:42:22.221" v="21"/>
          <ac:spMkLst>
            <pc:docMk/>
            <pc:sldMk cId="1347674500" sldId="265"/>
            <ac:spMk id="59" creationId="{32F6A8EB-7CDB-574A-BA8F-458B9972AD05}"/>
          </ac:spMkLst>
        </pc:spChg>
        <pc:spChg chg="del">
          <ac:chgData name="Joshua Seraphin-Mobbs" userId="S::jseraphinmobbs@digitalfutures.com::8adb313e-67af-4a4f-bdc3-ea98416f1a8b" providerId="AD" clId="Web-{9F5716F2-2132-74EC-0BE6-6A7D1850DD26}" dt="2021-08-03T14:42:19.643" v="18"/>
          <ac:spMkLst>
            <pc:docMk/>
            <pc:sldMk cId="1347674500" sldId="265"/>
            <ac:spMk id="64" creationId="{1204F422-2A51-F642-BA1F-0B7B9FF425CA}"/>
          </ac:spMkLst>
        </pc:spChg>
      </pc:sldChg>
      <pc:sldChg chg="modNotes">
        <pc:chgData name="Joshua Seraphin-Mobbs" userId="S::jseraphinmobbs@digitalfutures.com::8adb313e-67af-4a4f-bdc3-ea98416f1a8b" providerId="AD" clId="Web-{9F5716F2-2132-74EC-0BE6-6A7D1850DD26}" dt="2021-08-03T14:39:59.384" v="2"/>
        <pc:sldMkLst>
          <pc:docMk/>
          <pc:sldMk cId="4144180323" sldId="266"/>
        </pc:sldMkLst>
      </pc:sldChg>
    </pc:docChg>
  </pc:docChgLst>
  <pc:docChgLst>
    <pc:chgData name="Alex Caian" userId="S::acaian@digitalfutures.com::d25e13ce-f48c-4730-b8b9-627cc9ac4555" providerId="AD" clId="Web-{6569256B-DBB5-337B-5CAE-6B78A66021C1}"/>
    <pc:docChg chg="modSld">
      <pc:chgData name="Alex Caian" userId="S::acaian@digitalfutures.com::d25e13ce-f48c-4730-b8b9-627cc9ac4555" providerId="AD" clId="Web-{6569256B-DBB5-337B-5CAE-6B78A66021C1}" dt="2024-11-11T14:41:55.848" v="12" actId="1076"/>
      <pc:docMkLst>
        <pc:docMk/>
      </pc:docMkLst>
      <pc:sldChg chg="addSp delSp modSp">
        <pc:chgData name="Alex Caian" userId="S::acaian@digitalfutures.com::d25e13ce-f48c-4730-b8b9-627cc9ac4555" providerId="AD" clId="Web-{6569256B-DBB5-337B-5CAE-6B78A66021C1}" dt="2024-11-11T14:41:55.848" v="12" actId="1076"/>
        <pc:sldMkLst>
          <pc:docMk/>
          <pc:sldMk cId="1734291007" sldId="263"/>
        </pc:sldMkLst>
        <pc:spChg chg="add del">
          <ac:chgData name="Alex Caian" userId="S::acaian@digitalfutures.com::d25e13ce-f48c-4730-b8b9-627cc9ac4555" providerId="AD" clId="Web-{6569256B-DBB5-337B-5CAE-6B78A66021C1}" dt="2024-11-11T14:41:00.643" v="4"/>
          <ac:spMkLst>
            <pc:docMk/>
            <pc:sldMk cId="1734291007" sldId="263"/>
            <ac:spMk id="3" creationId="{759055A5-58C8-47D8-9F76-73AD80D1D886}"/>
          </ac:spMkLst>
        </pc:spChg>
        <pc:spChg chg="add del mod">
          <ac:chgData name="Alex Caian" userId="S::acaian@digitalfutures.com::d25e13ce-f48c-4730-b8b9-627cc9ac4555" providerId="AD" clId="Web-{6569256B-DBB5-337B-5CAE-6B78A66021C1}" dt="2024-11-11T14:41:48.566" v="10" actId="1076"/>
          <ac:spMkLst>
            <pc:docMk/>
            <pc:sldMk cId="1734291007" sldId="263"/>
            <ac:spMk id="6" creationId="{099400A7-BDF4-4FF7-B39D-A8C47FD439A2}"/>
          </ac:spMkLst>
        </pc:spChg>
        <pc:spChg chg="del">
          <ac:chgData name="Alex Caian" userId="S::acaian@digitalfutures.com::d25e13ce-f48c-4730-b8b9-627cc9ac4555" providerId="AD" clId="Web-{6569256B-DBB5-337B-5CAE-6B78A66021C1}" dt="2024-11-11T14:40:56.487" v="2"/>
          <ac:spMkLst>
            <pc:docMk/>
            <pc:sldMk cId="1734291007" sldId="263"/>
            <ac:spMk id="33" creationId="{759055A5-58C8-47D8-9F76-73AD80D1D886}"/>
          </ac:spMkLst>
        </pc:spChg>
        <pc:picChg chg="add mod">
          <ac:chgData name="Alex Caian" userId="S::acaian@digitalfutures.com::d25e13ce-f48c-4730-b8b9-627cc9ac4555" providerId="AD" clId="Web-{6569256B-DBB5-337B-5CAE-6B78A66021C1}" dt="2024-11-11T14:41:51.004" v="11" actId="1076"/>
          <ac:picMkLst>
            <pc:docMk/>
            <pc:sldMk cId="1734291007" sldId="263"/>
            <ac:picMk id="4" creationId="{88BFB181-B4CF-1653-B1AA-2EA833D5AC22}"/>
          </ac:picMkLst>
        </pc:picChg>
        <pc:picChg chg="add mod">
          <ac:chgData name="Alex Caian" userId="S::acaian@digitalfutures.com::d25e13ce-f48c-4730-b8b9-627cc9ac4555" providerId="AD" clId="Web-{6569256B-DBB5-337B-5CAE-6B78A66021C1}" dt="2024-11-11T14:41:55.848" v="12" actId="1076"/>
          <ac:picMkLst>
            <pc:docMk/>
            <pc:sldMk cId="1734291007" sldId="263"/>
            <ac:picMk id="5" creationId="{28A074B6-C679-7619-C0E9-CFCE172DEFF6}"/>
          </ac:picMkLst>
        </pc:picChg>
      </pc:sldChg>
    </pc:docChg>
  </pc:docChgLst>
  <pc:docChgLst>
    <pc:chgData name="Lisa Carpenter" userId="1024303a-02f4-4a30-9760-fd8eaa9ed195" providerId="ADAL" clId="{3C1B8570-A821-4EC7-9806-9D0F0F8D974E}"/>
    <pc:docChg chg="modSld">
      <pc:chgData name="Lisa Carpenter" userId="1024303a-02f4-4a30-9760-fd8eaa9ed195" providerId="ADAL" clId="{3C1B8570-A821-4EC7-9806-9D0F0F8D974E}" dt="2022-06-07T12:20:55.959" v="31" actId="20577"/>
      <pc:docMkLst>
        <pc:docMk/>
      </pc:docMkLst>
      <pc:sldChg chg="modSp mod">
        <pc:chgData name="Lisa Carpenter" userId="1024303a-02f4-4a30-9760-fd8eaa9ed195" providerId="ADAL" clId="{3C1B8570-A821-4EC7-9806-9D0F0F8D974E}" dt="2022-06-07T12:10:57.060" v="7" actId="20577"/>
        <pc:sldMkLst>
          <pc:docMk/>
          <pc:sldMk cId="3315557404" sldId="258"/>
        </pc:sldMkLst>
        <pc:spChg chg="mod">
          <ac:chgData name="Lisa Carpenter" userId="1024303a-02f4-4a30-9760-fd8eaa9ed195" providerId="ADAL" clId="{3C1B8570-A821-4EC7-9806-9D0F0F8D974E}" dt="2022-06-07T12:10:57.060" v="7" actId="20577"/>
          <ac:spMkLst>
            <pc:docMk/>
            <pc:sldMk cId="3315557404" sldId="258"/>
            <ac:spMk id="41" creationId="{DAE83F14-8147-1245-ADB5-1BEDDA4BE58A}"/>
          </ac:spMkLst>
        </pc:spChg>
      </pc:sldChg>
      <pc:sldChg chg="modSp mod">
        <pc:chgData name="Lisa Carpenter" userId="1024303a-02f4-4a30-9760-fd8eaa9ed195" providerId="ADAL" clId="{3C1B8570-A821-4EC7-9806-9D0F0F8D974E}" dt="2022-06-07T12:20:55.959" v="31" actId="20577"/>
        <pc:sldMkLst>
          <pc:docMk/>
          <pc:sldMk cId="1347674500" sldId="265"/>
        </pc:sldMkLst>
        <pc:spChg chg="mod">
          <ac:chgData name="Lisa Carpenter" userId="1024303a-02f4-4a30-9760-fd8eaa9ed195" providerId="ADAL" clId="{3C1B8570-A821-4EC7-9806-9D0F0F8D974E}" dt="2022-06-07T12:20:55.959" v="31" actId="20577"/>
          <ac:spMkLst>
            <pc:docMk/>
            <pc:sldMk cId="1347674500" sldId="265"/>
            <ac:spMk id="22" creationId="{8F73E333-E0C7-4246-8418-ED9580B1F80F}"/>
          </ac:spMkLst>
        </pc:spChg>
      </pc:sldChg>
    </pc:docChg>
  </pc:docChgLst>
  <pc:docChgLst>
    <pc:chgData name="Alex Caian" userId="S::acaian@digitalfutures.com::d25e13ce-f48c-4730-b8b9-627cc9ac4555" providerId="AD" clId="Web-{E20D00DC-6F28-77B9-D643-54529326CACF}"/>
    <pc:docChg chg="modSld">
      <pc:chgData name="Alex Caian" userId="S::acaian@digitalfutures.com::d25e13ce-f48c-4730-b8b9-627cc9ac4555" providerId="AD" clId="Web-{E20D00DC-6F28-77B9-D643-54529326CACF}" dt="2024-04-24T08:10:01.247" v="13" actId="20577"/>
      <pc:docMkLst>
        <pc:docMk/>
      </pc:docMkLst>
      <pc:sldChg chg="modSp">
        <pc:chgData name="Alex Caian" userId="S::acaian@digitalfutures.com::d25e13ce-f48c-4730-b8b9-627cc9ac4555" providerId="AD" clId="Web-{E20D00DC-6F28-77B9-D643-54529326CACF}" dt="2024-04-24T08:10:01.247" v="13" actId="20577"/>
        <pc:sldMkLst>
          <pc:docMk/>
          <pc:sldMk cId="1347674500" sldId="265"/>
        </pc:sldMkLst>
        <pc:spChg chg="mod">
          <ac:chgData name="Alex Caian" userId="S::acaian@digitalfutures.com::d25e13ce-f48c-4730-b8b9-627cc9ac4555" providerId="AD" clId="Web-{E20D00DC-6F28-77B9-D643-54529326CACF}" dt="2024-04-24T08:10:01.247" v="13" actId="20577"/>
          <ac:spMkLst>
            <pc:docMk/>
            <pc:sldMk cId="1347674500" sldId="265"/>
            <ac:spMk id="22" creationId="{8F73E333-E0C7-4246-8418-ED9580B1F80F}"/>
          </ac:spMkLst>
        </pc:spChg>
      </pc:sldChg>
    </pc:docChg>
  </pc:docChgLst>
  <pc:docChgLst>
    <pc:chgData name="Aron Gyenge" userId="S::agyenge@digitalfutures.com::863ddfbf-0f81-46ac-83b5-5688d1b934e0" providerId="AD" clId="Web-{F738F8CF-7AF3-7E07-925C-9936018A7708}"/>
    <pc:docChg chg="modSld">
      <pc:chgData name="Aron Gyenge" userId="S::agyenge@digitalfutures.com::863ddfbf-0f81-46ac-83b5-5688d1b934e0" providerId="AD" clId="Web-{F738F8CF-7AF3-7E07-925C-9936018A7708}" dt="2021-08-05T15:11:09.289" v="33" actId="20577"/>
      <pc:docMkLst>
        <pc:docMk/>
      </pc:docMkLst>
      <pc:sldChg chg="modSp">
        <pc:chgData name="Aron Gyenge" userId="S::agyenge@digitalfutures.com::863ddfbf-0f81-46ac-83b5-5688d1b934e0" providerId="AD" clId="Web-{F738F8CF-7AF3-7E07-925C-9936018A7708}" dt="2021-08-05T15:10:57.788" v="32" actId="20577"/>
        <pc:sldMkLst>
          <pc:docMk/>
          <pc:sldMk cId="1347674500" sldId="265"/>
        </pc:sldMkLst>
        <pc:spChg chg="mod">
          <ac:chgData name="Aron Gyenge" userId="S::agyenge@digitalfutures.com::863ddfbf-0f81-46ac-83b5-5688d1b934e0" providerId="AD" clId="Web-{F738F8CF-7AF3-7E07-925C-9936018A7708}" dt="2021-08-05T15:10:57.788" v="32" actId="20577"/>
          <ac:spMkLst>
            <pc:docMk/>
            <pc:sldMk cId="1347674500" sldId="265"/>
            <ac:spMk id="22" creationId="{8F73E333-E0C7-4246-8418-ED9580B1F80F}"/>
          </ac:spMkLst>
        </pc:spChg>
      </pc:sldChg>
      <pc:sldChg chg="addSp delSp modSp">
        <pc:chgData name="Aron Gyenge" userId="S::agyenge@digitalfutures.com::863ddfbf-0f81-46ac-83b5-5688d1b934e0" providerId="AD" clId="Web-{F738F8CF-7AF3-7E07-925C-9936018A7708}" dt="2021-08-05T15:11:09.289" v="33" actId="20577"/>
        <pc:sldMkLst>
          <pc:docMk/>
          <pc:sldMk cId="4144180323" sldId="266"/>
        </pc:sldMkLst>
        <pc:spChg chg="add mod">
          <ac:chgData name="Aron Gyenge" userId="S::agyenge@digitalfutures.com::863ddfbf-0f81-46ac-83b5-5688d1b934e0" providerId="AD" clId="Web-{F738F8CF-7AF3-7E07-925C-9936018A7708}" dt="2021-08-05T15:11:09.289" v="33" actId="20577"/>
          <ac:spMkLst>
            <pc:docMk/>
            <pc:sldMk cId="4144180323" sldId="266"/>
            <ac:spMk id="2" creationId="{4DE74D01-2A43-450E-A1D6-18346DAE2647}"/>
          </ac:spMkLst>
        </pc:spChg>
        <pc:spChg chg="del">
          <ac:chgData name="Aron Gyenge" userId="S::agyenge@digitalfutures.com::863ddfbf-0f81-46ac-83b5-5688d1b934e0" providerId="AD" clId="Web-{F738F8CF-7AF3-7E07-925C-9936018A7708}" dt="2021-08-05T15:06:14.131" v="1"/>
          <ac:spMkLst>
            <pc:docMk/>
            <pc:sldMk cId="4144180323" sldId="266"/>
            <ac:spMk id="12" creationId="{F52D06D5-8B9A-45D2-9127-940DC14444ED}"/>
          </ac:spMkLst>
        </pc:spChg>
        <pc:spChg chg="del">
          <ac:chgData name="Aron Gyenge" userId="S::agyenge@digitalfutures.com::863ddfbf-0f81-46ac-83b5-5688d1b934e0" providerId="AD" clId="Web-{F738F8CF-7AF3-7E07-925C-9936018A7708}" dt="2021-08-05T15:06:16.600" v="2"/>
          <ac:spMkLst>
            <pc:docMk/>
            <pc:sldMk cId="4144180323" sldId="266"/>
            <ac:spMk id="28" creationId="{CA06CCDD-646F-4CFD-8A10-7BB2C07B954A}"/>
          </ac:spMkLst>
        </pc:spChg>
        <pc:picChg chg="del">
          <ac:chgData name="Aron Gyenge" userId="S::agyenge@digitalfutures.com::863ddfbf-0f81-46ac-83b5-5688d1b934e0" providerId="AD" clId="Web-{F738F8CF-7AF3-7E07-925C-9936018A7708}" dt="2021-08-05T15:06:10.334" v="0"/>
          <ac:picMkLst>
            <pc:docMk/>
            <pc:sldMk cId="4144180323" sldId="266"/>
            <ac:picMk id="10" creationId="{A8D0F3F7-5F76-4218-A290-0907843BE21C}"/>
          </ac:picMkLst>
        </pc:picChg>
      </pc:sldChg>
    </pc:docChg>
  </pc:docChgLst>
  <pc:docChgLst>
    <pc:chgData name="Alex Caian" userId="S::acaian@digitalfutures.com::d25e13ce-f48c-4730-b8b9-627cc9ac4555" providerId="AD" clId="Web-{20F90EC8-9AE2-E526-69D3-7F1445DD3B98}"/>
    <pc:docChg chg="modSld">
      <pc:chgData name="Alex Caian" userId="S::acaian@digitalfutures.com::d25e13ce-f48c-4730-b8b9-627cc9ac4555" providerId="AD" clId="Web-{20F90EC8-9AE2-E526-69D3-7F1445DD3B98}" dt="2024-10-22T16:37:36.740" v="2" actId="20577"/>
      <pc:docMkLst>
        <pc:docMk/>
      </pc:docMkLst>
      <pc:sldChg chg="modSp">
        <pc:chgData name="Alex Caian" userId="S::acaian@digitalfutures.com::d25e13ce-f48c-4730-b8b9-627cc9ac4555" providerId="AD" clId="Web-{20F90EC8-9AE2-E526-69D3-7F1445DD3B98}" dt="2024-10-22T16:37:36.740" v="2" actId="20577"/>
        <pc:sldMkLst>
          <pc:docMk/>
          <pc:sldMk cId="4003874903" sldId="257"/>
        </pc:sldMkLst>
        <pc:spChg chg="mod">
          <ac:chgData name="Alex Caian" userId="S::acaian@digitalfutures.com::d25e13ce-f48c-4730-b8b9-627cc9ac4555" providerId="AD" clId="Web-{20F90EC8-9AE2-E526-69D3-7F1445DD3B98}" dt="2024-10-22T16:37:36.740" v="2" actId="20577"/>
          <ac:spMkLst>
            <pc:docMk/>
            <pc:sldMk cId="4003874903" sldId="257"/>
            <ac:spMk id="8" creationId="{AE1E3705-A3D7-964C-ADF3-9F1D7BC88841}"/>
          </ac:spMkLst>
        </pc:spChg>
      </pc:sldChg>
    </pc:docChg>
  </pc:docChgLst>
  <pc:docChgLst>
    <pc:chgData name="Aron Gyenge" userId="S::agyenge@digitalfutures.com::863ddfbf-0f81-46ac-83b5-5688d1b934e0" providerId="AD" clId="Web-{1DE1820A-4978-C8EA-894E-EEBA0541A26B}"/>
    <pc:docChg chg="modSld">
      <pc:chgData name="Aron Gyenge" userId="S::agyenge@digitalfutures.com::863ddfbf-0f81-46ac-83b5-5688d1b934e0" providerId="AD" clId="Web-{1DE1820A-4978-C8EA-894E-EEBA0541A26B}" dt="2021-08-06T16:01:20.824" v="14" actId="20577"/>
      <pc:docMkLst>
        <pc:docMk/>
      </pc:docMkLst>
      <pc:sldChg chg="modSp">
        <pc:chgData name="Aron Gyenge" userId="S::agyenge@digitalfutures.com::863ddfbf-0f81-46ac-83b5-5688d1b934e0" providerId="AD" clId="Web-{1DE1820A-4978-C8EA-894E-EEBA0541A26B}" dt="2021-08-06T16:01:20.824" v="14" actId="20577"/>
        <pc:sldMkLst>
          <pc:docMk/>
          <pc:sldMk cId="3315557404" sldId="258"/>
        </pc:sldMkLst>
        <pc:spChg chg="mod">
          <ac:chgData name="Aron Gyenge" userId="S::agyenge@digitalfutures.com::863ddfbf-0f81-46ac-83b5-5688d1b934e0" providerId="AD" clId="Web-{1DE1820A-4978-C8EA-894E-EEBA0541A26B}" dt="2021-08-06T16:01:20.824" v="14" actId="20577"/>
          <ac:spMkLst>
            <pc:docMk/>
            <pc:sldMk cId="3315557404" sldId="258"/>
            <ac:spMk id="41" creationId="{DAE83F14-8147-1245-ADB5-1BEDDA4BE58A}"/>
          </ac:spMkLst>
        </pc:spChg>
      </pc:sldChg>
    </pc:docChg>
  </pc:docChgLst>
  <pc:docChgLst>
    <pc:chgData name="Lisa Carpenter" userId="1024303a-02f4-4a30-9760-fd8eaa9ed195" providerId="ADAL" clId="{691DEC81-A5F1-4BAD-8CF2-BDF4DEB1870F}"/>
    <pc:docChg chg="custSel modSld">
      <pc:chgData name="Lisa Carpenter" userId="1024303a-02f4-4a30-9760-fd8eaa9ed195" providerId="ADAL" clId="{691DEC81-A5F1-4BAD-8CF2-BDF4DEB1870F}" dt="2024-12-09T13:19:32.073" v="193" actId="20577"/>
      <pc:docMkLst>
        <pc:docMk/>
      </pc:docMkLst>
      <pc:sldChg chg="modSp mod">
        <pc:chgData name="Lisa Carpenter" userId="1024303a-02f4-4a30-9760-fd8eaa9ed195" providerId="ADAL" clId="{691DEC81-A5F1-4BAD-8CF2-BDF4DEB1870F}" dt="2024-12-09T13:18:42.512" v="151" actId="20577"/>
        <pc:sldMkLst>
          <pc:docMk/>
          <pc:sldMk cId="3315557404" sldId="258"/>
        </pc:sldMkLst>
        <pc:spChg chg="mod">
          <ac:chgData name="Lisa Carpenter" userId="1024303a-02f4-4a30-9760-fd8eaa9ed195" providerId="ADAL" clId="{691DEC81-A5F1-4BAD-8CF2-BDF4DEB1870F}" dt="2024-12-09T13:18:42.512" v="151" actId="20577"/>
          <ac:spMkLst>
            <pc:docMk/>
            <pc:sldMk cId="3315557404" sldId="258"/>
            <ac:spMk id="26" creationId="{46D71570-CC53-F74D-80D3-8C51C5DBC15D}"/>
          </ac:spMkLst>
        </pc:spChg>
      </pc:sldChg>
      <pc:sldChg chg="modSp mod">
        <pc:chgData name="Lisa Carpenter" userId="1024303a-02f4-4a30-9760-fd8eaa9ed195" providerId="ADAL" clId="{691DEC81-A5F1-4BAD-8CF2-BDF4DEB1870F}" dt="2024-12-09T13:16:17.588" v="12" actId="1076"/>
        <pc:sldMkLst>
          <pc:docMk/>
          <pc:sldMk cId="1734291007" sldId="263"/>
        </pc:sldMkLst>
        <pc:picChg chg="mod">
          <ac:chgData name="Lisa Carpenter" userId="1024303a-02f4-4a30-9760-fd8eaa9ed195" providerId="ADAL" clId="{691DEC81-A5F1-4BAD-8CF2-BDF4DEB1870F}" dt="2024-12-09T13:16:16.392" v="11" actId="1076"/>
          <ac:picMkLst>
            <pc:docMk/>
            <pc:sldMk cId="1734291007" sldId="263"/>
            <ac:picMk id="4" creationId="{88BFB181-B4CF-1653-B1AA-2EA833D5AC22}"/>
          </ac:picMkLst>
        </pc:picChg>
        <pc:picChg chg="mod">
          <ac:chgData name="Lisa Carpenter" userId="1024303a-02f4-4a30-9760-fd8eaa9ed195" providerId="ADAL" clId="{691DEC81-A5F1-4BAD-8CF2-BDF4DEB1870F}" dt="2024-12-09T13:16:17.588" v="12" actId="1076"/>
          <ac:picMkLst>
            <pc:docMk/>
            <pc:sldMk cId="1734291007" sldId="263"/>
            <ac:picMk id="5" creationId="{28A074B6-C679-7619-C0E9-CFCE172DEFF6}"/>
          </ac:picMkLst>
        </pc:picChg>
      </pc:sldChg>
      <pc:sldChg chg="modSp mod">
        <pc:chgData name="Lisa Carpenter" userId="1024303a-02f4-4a30-9760-fd8eaa9ed195" providerId="ADAL" clId="{691DEC81-A5F1-4BAD-8CF2-BDF4DEB1870F}" dt="2024-12-09T13:19:32.073" v="193" actId="20577"/>
        <pc:sldMkLst>
          <pc:docMk/>
          <pc:sldMk cId="1347674500" sldId="265"/>
        </pc:sldMkLst>
        <pc:spChg chg="mod">
          <ac:chgData name="Lisa Carpenter" userId="1024303a-02f4-4a30-9760-fd8eaa9ed195" providerId="ADAL" clId="{691DEC81-A5F1-4BAD-8CF2-BDF4DEB1870F}" dt="2024-12-09T13:19:32.073" v="193" actId="20577"/>
          <ac:spMkLst>
            <pc:docMk/>
            <pc:sldMk cId="1347674500" sldId="265"/>
            <ac:spMk id="22" creationId="{8F73E333-E0C7-4246-8418-ED9580B1F80F}"/>
          </ac:spMkLst>
        </pc:spChg>
        <pc:spChg chg="mod">
          <ac:chgData name="Lisa Carpenter" userId="1024303a-02f4-4a30-9760-fd8eaa9ed195" providerId="ADAL" clId="{691DEC81-A5F1-4BAD-8CF2-BDF4DEB1870F}" dt="2024-12-09T13:19:20.708" v="168" actId="20577"/>
          <ac:spMkLst>
            <pc:docMk/>
            <pc:sldMk cId="1347674500" sldId="265"/>
            <ac:spMk id="26" creationId="{46D71570-CC53-F74D-80D3-8C51C5DBC15D}"/>
          </ac:spMkLst>
        </pc:spChg>
      </pc:sldChg>
    </pc:docChg>
  </pc:docChgLst>
  <pc:docChgLst>
    <pc:chgData name="Alex Caian" userId="S::acaian@digitalfutures.com::d25e13ce-f48c-4730-b8b9-627cc9ac4555" providerId="AD" clId="Web-{2AE8236E-CCE9-9ADA-F38A-74FC945ADDDB}"/>
    <pc:docChg chg="modSld">
      <pc:chgData name="Alex Caian" userId="S::acaian@digitalfutures.com::d25e13ce-f48c-4730-b8b9-627cc9ac4555" providerId="AD" clId="Web-{2AE8236E-CCE9-9ADA-F38A-74FC945ADDDB}" dt="2024-11-11T14:37:03.547" v="12" actId="20577"/>
      <pc:docMkLst>
        <pc:docMk/>
      </pc:docMkLst>
      <pc:sldChg chg="modSp">
        <pc:chgData name="Alex Caian" userId="S::acaian@digitalfutures.com::d25e13ce-f48c-4730-b8b9-627cc9ac4555" providerId="AD" clId="Web-{2AE8236E-CCE9-9ADA-F38A-74FC945ADDDB}" dt="2024-11-11T14:36:22.968" v="0" actId="20577"/>
        <pc:sldMkLst>
          <pc:docMk/>
          <pc:sldMk cId="3315557404" sldId="258"/>
        </pc:sldMkLst>
        <pc:spChg chg="mod">
          <ac:chgData name="Alex Caian" userId="S::acaian@digitalfutures.com::d25e13ce-f48c-4730-b8b9-627cc9ac4555" providerId="AD" clId="Web-{2AE8236E-CCE9-9ADA-F38A-74FC945ADDDB}" dt="2024-11-11T14:36:22.968" v="0" actId="20577"/>
          <ac:spMkLst>
            <pc:docMk/>
            <pc:sldMk cId="3315557404" sldId="258"/>
            <ac:spMk id="41" creationId="{DAE83F14-8147-1245-ADB5-1BEDDA4BE58A}"/>
          </ac:spMkLst>
        </pc:spChg>
      </pc:sldChg>
      <pc:sldChg chg="modSp">
        <pc:chgData name="Alex Caian" userId="S::acaian@digitalfutures.com::d25e13ce-f48c-4730-b8b9-627cc9ac4555" providerId="AD" clId="Web-{2AE8236E-CCE9-9ADA-F38A-74FC945ADDDB}" dt="2024-11-11T14:37:03.547" v="12" actId="20577"/>
        <pc:sldMkLst>
          <pc:docMk/>
          <pc:sldMk cId="1347674500" sldId="265"/>
        </pc:sldMkLst>
        <pc:spChg chg="mod">
          <ac:chgData name="Alex Caian" userId="S::acaian@digitalfutures.com::d25e13ce-f48c-4730-b8b9-627cc9ac4555" providerId="AD" clId="Web-{2AE8236E-CCE9-9ADA-F38A-74FC945ADDDB}" dt="2024-11-11T14:36:52.516" v="9" actId="20577"/>
          <ac:spMkLst>
            <pc:docMk/>
            <pc:sldMk cId="1347674500" sldId="265"/>
            <ac:spMk id="22" creationId="{8F73E333-E0C7-4246-8418-ED9580B1F80F}"/>
          </ac:spMkLst>
        </pc:spChg>
        <pc:spChg chg="mod">
          <ac:chgData name="Alex Caian" userId="S::acaian@digitalfutures.com::d25e13ce-f48c-4730-b8b9-627cc9ac4555" providerId="AD" clId="Web-{2AE8236E-CCE9-9ADA-F38A-74FC945ADDDB}" dt="2024-11-11T14:37:03.547" v="12" actId="20577"/>
          <ac:spMkLst>
            <pc:docMk/>
            <pc:sldMk cId="1347674500" sldId="265"/>
            <ac:spMk id="26" creationId="{46D71570-CC53-F74D-80D3-8C51C5DBC15D}"/>
          </ac:spMkLst>
        </pc:spChg>
      </pc:sldChg>
    </pc:docChg>
  </pc:docChgLst>
  <pc:docChgLst>
    <pc:chgData name="Lisa Carpenter" userId="1024303a-02f4-4a30-9760-fd8eaa9ed195" providerId="ADAL" clId="{6D0B45FE-0991-4950-8FA4-C6FEE574C647}"/>
    <pc:docChg chg="custSel addSld delSld modSld">
      <pc:chgData name="Lisa Carpenter" userId="1024303a-02f4-4a30-9760-fd8eaa9ed195" providerId="ADAL" clId="{6D0B45FE-0991-4950-8FA4-C6FEE574C647}" dt="2021-04-05T21:49:27.982" v="223" actId="1076"/>
      <pc:docMkLst>
        <pc:docMk/>
      </pc:docMkLst>
      <pc:sldChg chg="modSp mod">
        <pc:chgData name="Lisa Carpenter" userId="1024303a-02f4-4a30-9760-fd8eaa9ed195" providerId="ADAL" clId="{6D0B45FE-0991-4950-8FA4-C6FEE574C647}" dt="2021-04-05T21:47:37.020" v="171" actId="1076"/>
        <pc:sldMkLst>
          <pc:docMk/>
          <pc:sldMk cId="3209492860" sldId="260"/>
        </pc:sldMkLst>
        <pc:picChg chg="mod">
          <ac:chgData name="Lisa Carpenter" userId="1024303a-02f4-4a30-9760-fd8eaa9ed195" providerId="ADAL" clId="{6D0B45FE-0991-4950-8FA4-C6FEE574C647}" dt="2021-04-05T21:47:33.846" v="170" actId="1076"/>
          <ac:picMkLst>
            <pc:docMk/>
            <pc:sldMk cId="3209492860" sldId="260"/>
            <ac:picMk id="7" creationId="{207DC26A-D16D-4EDB-97BF-02D5F5CB9D11}"/>
          </ac:picMkLst>
        </pc:picChg>
        <pc:picChg chg="mod">
          <ac:chgData name="Lisa Carpenter" userId="1024303a-02f4-4a30-9760-fd8eaa9ed195" providerId="ADAL" clId="{6D0B45FE-0991-4950-8FA4-C6FEE574C647}" dt="2021-04-05T21:47:37.020" v="171" actId="1076"/>
          <ac:picMkLst>
            <pc:docMk/>
            <pc:sldMk cId="3209492860" sldId="260"/>
            <ac:picMk id="8" creationId="{0335DF61-AF2F-4D22-B8A9-E654C4FC31A6}"/>
          </ac:picMkLst>
        </pc:picChg>
        <pc:picChg chg="mod">
          <ac:chgData name="Lisa Carpenter" userId="1024303a-02f4-4a30-9760-fd8eaa9ed195" providerId="ADAL" clId="{6D0B45FE-0991-4950-8FA4-C6FEE574C647}" dt="2021-04-05T21:47:37.020" v="171" actId="1076"/>
          <ac:picMkLst>
            <pc:docMk/>
            <pc:sldMk cId="3209492860" sldId="260"/>
            <ac:picMk id="10" creationId="{4EA101C8-F472-4788-9497-B259D4749B5C}"/>
          </ac:picMkLst>
        </pc:picChg>
        <pc:picChg chg="mod">
          <ac:chgData name="Lisa Carpenter" userId="1024303a-02f4-4a30-9760-fd8eaa9ed195" providerId="ADAL" clId="{6D0B45FE-0991-4950-8FA4-C6FEE574C647}" dt="2021-04-05T21:47:37.020" v="171" actId="1076"/>
          <ac:picMkLst>
            <pc:docMk/>
            <pc:sldMk cId="3209492860" sldId="260"/>
            <ac:picMk id="12" creationId="{BB6ABD69-A4F5-4B19-94F5-617ABC55FE34}"/>
          </ac:picMkLst>
        </pc:picChg>
        <pc:picChg chg="mod">
          <ac:chgData name="Lisa Carpenter" userId="1024303a-02f4-4a30-9760-fd8eaa9ed195" providerId="ADAL" clId="{6D0B45FE-0991-4950-8FA4-C6FEE574C647}" dt="2021-04-05T21:47:37.020" v="171" actId="1076"/>
          <ac:picMkLst>
            <pc:docMk/>
            <pc:sldMk cId="3209492860" sldId="260"/>
            <ac:picMk id="16" creationId="{13D7B0EE-86C5-4140-A77D-0C833A0F1261}"/>
          </ac:picMkLst>
        </pc:picChg>
      </pc:sldChg>
      <pc:sldChg chg="addSp modSp mod">
        <pc:chgData name="Lisa Carpenter" userId="1024303a-02f4-4a30-9760-fd8eaa9ed195" providerId="ADAL" clId="{6D0B45FE-0991-4950-8FA4-C6FEE574C647}" dt="2021-04-05T21:46:53.844" v="169" actId="20577"/>
        <pc:sldMkLst>
          <pc:docMk/>
          <pc:sldMk cId="1347674500" sldId="265"/>
        </pc:sldMkLst>
        <pc:spChg chg="add mod">
          <ac:chgData name="Lisa Carpenter" userId="1024303a-02f4-4a30-9760-fd8eaa9ed195" providerId="ADAL" clId="{6D0B45FE-0991-4950-8FA4-C6FEE574C647}" dt="2021-04-05T21:46:53.844" v="169" actId="20577"/>
          <ac:spMkLst>
            <pc:docMk/>
            <pc:sldMk cId="1347674500" sldId="265"/>
            <ac:spMk id="22" creationId="{8F73E333-E0C7-4246-8418-ED9580B1F80F}"/>
          </ac:spMkLst>
        </pc:spChg>
      </pc:sldChg>
      <pc:sldChg chg="addSp delSp modSp mod">
        <pc:chgData name="Lisa Carpenter" userId="1024303a-02f4-4a30-9760-fd8eaa9ed195" providerId="ADAL" clId="{6D0B45FE-0991-4950-8FA4-C6FEE574C647}" dt="2021-04-05T21:49:27.982" v="223" actId="1076"/>
        <pc:sldMkLst>
          <pc:docMk/>
          <pc:sldMk cId="4144180323" sldId="266"/>
        </pc:sldMkLst>
        <pc:spChg chg="add del mod">
          <ac:chgData name="Lisa Carpenter" userId="1024303a-02f4-4a30-9760-fd8eaa9ed195" providerId="ADAL" clId="{6D0B45FE-0991-4950-8FA4-C6FEE574C647}" dt="2021-04-05T21:48:37.513" v="174" actId="478"/>
          <ac:spMkLst>
            <pc:docMk/>
            <pc:sldMk cId="4144180323" sldId="266"/>
            <ac:spMk id="11" creationId="{D2844BDE-2D83-4A51-B266-11086D8EAC88}"/>
          </ac:spMkLst>
        </pc:spChg>
        <pc:spChg chg="add mod">
          <ac:chgData name="Lisa Carpenter" userId="1024303a-02f4-4a30-9760-fd8eaa9ed195" providerId="ADAL" clId="{6D0B45FE-0991-4950-8FA4-C6FEE574C647}" dt="2021-04-05T21:49:00.799" v="204" actId="1076"/>
          <ac:spMkLst>
            <pc:docMk/>
            <pc:sldMk cId="4144180323" sldId="266"/>
            <ac:spMk id="12" creationId="{F52D06D5-8B9A-45D2-9127-940DC14444ED}"/>
          </ac:spMkLst>
        </pc:spChg>
        <pc:spChg chg="add mod">
          <ac:chgData name="Lisa Carpenter" userId="1024303a-02f4-4a30-9760-fd8eaa9ed195" providerId="ADAL" clId="{6D0B45FE-0991-4950-8FA4-C6FEE574C647}" dt="2021-04-05T21:49:27.982" v="223" actId="1076"/>
          <ac:spMkLst>
            <pc:docMk/>
            <pc:sldMk cId="4144180323" sldId="266"/>
            <ac:spMk id="28" creationId="{CA06CCDD-646F-4CFD-8A10-7BB2C07B954A}"/>
          </ac:spMkLst>
        </pc:spChg>
      </pc:sldChg>
      <pc:sldChg chg="new del">
        <pc:chgData name="Lisa Carpenter" userId="1024303a-02f4-4a30-9760-fd8eaa9ed195" providerId="ADAL" clId="{6D0B45FE-0991-4950-8FA4-C6FEE574C647}" dt="2021-04-05T21:44:15.572" v="1" actId="47"/>
        <pc:sldMkLst>
          <pc:docMk/>
          <pc:sldMk cId="3333670566" sldId="267"/>
        </pc:sldMkLst>
      </pc:sldChg>
    </pc:docChg>
  </pc:docChgLst>
  <pc:docChgLst>
    <pc:chgData name="Alex Caian" userId="S::acaian@digitalfutures.com::d25e13ce-f48c-4730-b8b9-627cc9ac4555" providerId="AD" clId="Web-{CFD7940E-E154-02C3-247E-3E15ADB93BE7}"/>
    <pc:docChg chg="modSld">
      <pc:chgData name="Alex Caian" userId="S::acaian@digitalfutures.com::d25e13ce-f48c-4730-b8b9-627cc9ac4555" providerId="AD" clId="Web-{CFD7940E-E154-02C3-247E-3E15ADB93BE7}" dt="2024-09-16T13:35:51.446" v="15" actId="20577"/>
      <pc:docMkLst>
        <pc:docMk/>
      </pc:docMkLst>
      <pc:sldChg chg="modSp">
        <pc:chgData name="Alex Caian" userId="S::acaian@digitalfutures.com::d25e13ce-f48c-4730-b8b9-627cc9ac4555" providerId="AD" clId="Web-{CFD7940E-E154-02C3-247E-3E15ADB93BE7}" dt="2024-09-16T13:35:36.368" v="7" actId="20577"/>
        <pc:sldMkLst>
          <pc:docMk/>
          <pc:sldMk cId="3315557404" sldId="258"/>
        </pc:sldMkLst>
        <pc:spChg chg="mod">
          <ac:chgData name="Alex Caian" userId="S::acaian@digitalfutures.com::d25e13ce-f48c-4730-b8b9-627cc9ac4555" providerId="AD" clId="Web-{CFD7940E-E154-02C3-247E-3E15ADB93BE7}" dt="2024-09-16T13:35:36.368" v="7" actId="20577"/>
          <ac:spMkLst>
            <pc:docMk/>
            <pc:sldMk cId="3315557404" sldId="258"/>
            <ac:spMk id="41" creationId="{DAE83F14-8147-1245-ADB5-1BEDDA4BE58A}"/>
          </ac:spMkLst>
        </pc:spChg>
      </pc:sldChg>
      <pc:sldChg chg="modSp">
        <pc:chgData name="Alex Caian" userId="S::acaian@digitalfutures.com::d25e13ce-f48c-4730-b8b9-627cc9ac4555" providerId="AD" clId="Web-{CFD7940E-E154-02C3-247E-3E15ADB93BE7}" dt="2024-09-16T13:35:51.446" v="15" actId="20577"/>
        <pc:sldMkLst>
          <pc:docMk/>
          <pc:sldMk cId="1347674500" sldId="265"/>
        </pc:sldMkLst>
        <pc:spChg chg="mod">
          <ac:chgData name="Alex Caian" userId="S::acaian@digitalfutures.com::d25e13ce-f48c-4730-b8b9-627cc9ac4555" providerId="AD" clId="Web-{CFD7940E-E154-02C3-247E-3E15ADB93BE7}" dt="2024-09-16T13:35:51.446" v="15" actId="20577"/>
          <ac:spMkLst>
            <pc:docMk/>
            <pc:sldMk cId="1347674500" sldId="265"/>
            <ac:spMk id="22" creationId="{8F73E333-E0C7-4246-8418-ED9580B1F8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28EAE-4950-4C41-92F0-5391C20CA951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1F945-1E1C-4CAB-9C8C-6A5F90116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16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412E8-AFC5-DA48-A710-C9E1500EDE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3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Change 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F945-1E1C-4CAB-9C8C-6A5F9011629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84A762-1D35-FB4A-A1B7-D7B16303D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307" y="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374A3BF-1A18-8E42-BB03-55016F3D3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455" y="5850000"/>
            <a:ext cx="2482477" cy="28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1E3705-A3D7-964C-ADF3-9F1D7BC88841}"/>
              </a:ext>
            </a:extLst>
          </p:cNvPr>
          <p:cNvSpPr txBox="1">
            <a:spLocks/>
          </p:cNvSpPr>
          <p:nvPr/>
        </p:nvSpPr>
        <p:spPr>
          <a:xfrm>
            <a:off x="4471693" y="4344627"/>
            <a:ext cx="3240000" cy="8995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2400" b="1" dirty="0" err="1">
                <a:solidFill>
                  <a:schemeClr val="bg1"/>
                </a:solidFill>
                <a:latin typeface="Clear Sans Medium"/>
                <a:cs typeface="Clear Sans Medium" panose="020B0503030202020304" pitchFamily="34" charset="0"/>
              </a:rPr>
              <a:t>Offuture</a:t>
            </a:r>
            <a:r>
              <a:rPr lang="en-GB" sz="2400" b="1" dirty="0">
                <a:solidFill>
                  <a:schemeClr val="bg1"/>
                </a:solidFill>
                <a:latin typeface="Clear Sans Medium"/>
                <a:cs typeface="Clear Sans Medium" panose="020B0503030202020304" pitchFamily="34" charset="0"/>
              </a:rPr>
              <a:t> - Descriptive Analytics</a:t>
            </a:r>
          </a:p>
        </p:txBody>
      </p:sp>
      <p:sp>
        <p:nvSpPr>
          <p:cNvPr id="11" name="Graphic 2">
            <a:extLst>
              <a:ext uri="{FF2B5EF4-FFF2-40B4-BE49-F238E27FC236}">
                <a16:creationId xmlns:a16="http://schemas.microsoft.com/office/drawing/2014/main" id="{BE4DDC6C-A249-2E4A-A6C8-F81BB10CEF8D}"/>
              </a:ext>
            </a:extLst>
          </p:cNvPr>
          <p:cNvSpPr>
            <a:spLocks noChangeAspect="1"/>
          </p:cNvSpPr>
          <p:nvPr/>
        </p:nvSpPr>
        <p:spPr>
          <a:xfrm>
            <a:off x="5767693" y="3622529"/>
            <a:ext cx="648000" cy="648000"/>
          </a:xfrm>
          <a:custGeom>
            <a:avLst/>
            <a:gdLst>
              <a:gd name="connsiteX0" fmla="*/ 98965 w 571500"/>
              <a:gd name="connsiteY0" fmla="*/ 324231 h 571500"/>
              <a:gd name="connsiteX1" fmla="*/ 137446 w 571500"/>
              <a:gd name="connsiteY1" fmla="*/ 285750 h 571500"/>
              <a:gd name="connsiteX2" fmla="*/ 128683 w 571500"/>
              <a:gd name="connsiteY2" fmla="*/ 261652 h 571500"/>
              <a:gd name="connsiteX3" fmla="*/ 211074 w 571500"/>
              <a:gd name="connsiteY3" fmla="*/ 127730 h 571500"/>
              <a:gd name="connsiteX4" fmla="*/ 264795 w 571500"/>
              <a:gd name="connsiteY4" fmla="*/ 124682 h 571500"/>
              <a:gd name="connsiteX5" fmla="*/ 268891 w 571500"/>
              <a:gd name="connsiteY5" fmla="*/ 119158 h 571500"/>
              <a:gd name="connsiteX6" fmla="*/ 331280 w 571500"/>
              <a:gd name="connsiteY6" fmla="*/ 154781 h 571500"/>
              <a:gd name="connsiteX7" fmla="*/ 357854 w 571500"/>
              <a:gd name="connsiteY7" fmla="*/ 202216 h 571500"/>
              <a:gd name="connsiteX8" fmla="*/ 405289 w 571500"/>
              <a:gd name="connsiteY8" fmla="*/ 175641 h 571500"/>
              <a:gd name="connsiteX9" fmla="*/ 401193 w 571500"/>
              <a:gd name="connsiteY9" fmla="*/ 145256 h 571500"/>
              <a:gd name="connsiteX10" fmla="*/ 474250 w 571500"/>
              <a:gd name="connsiteY10" fmla="*/ 72200 h 571500"/>
              <a:gd name="connsiteX11" fmla="*/ 529685 w 571500"/>
              <a:gd name="connsiteY11" fmla="*/ 70104 h 571500"/>
              <a:gd name="connsiteX12" fmla="*/ 527590 w 571500"/>
              <a:gd name="connsiteY12" fmla="*/ 14669 h 571500"/>
              <a:gd name="connsiteX13" fmla="*/ 472059 w 571500"/>
              <a:gd name="connsiteY13" fmla="*/ 16764 h 571500"/>
              <a:gd name="connsiteX14" fmla="*/ 467201 w 571500"/>
              <a:gd name="connsiteY14" fmla="*/ 63627 h 571500"/>
              <a:gd name="connsiteX15" fmla="*/ 394145 w 571500"/>
              <a:gd name="connsiteY15" fmla="*/ 136684 h 571500"/>
              <a:gd name="connsiteX16" fmla="*/ 340328 w 571500"/>
              <a:gd name="connsiteY16" fmla="*/ 138494 h 571500"/>
              <a:gd name="connsiteX17" fmla="*/ 335661 w 571500"/>
              <a:gd name="connsiteY17" fmla="*/ 144590 h 571500"/>
              <a:gd name="connsiteX18" fmla="*/ 273272 w 571500"/>
              <a:gd name="connsiteY18" fmla="*/ 108966 h 571500"/>
              <a:gd name="connsiteX19" fmla="*/ 246602 w 571500"/>
              <a:gd name="connsiteY19" fmla="*/ 61627 h 571500"/>
              <a:gd name="connsiteX20" fmla="*/ 199263 w 571500"/>
              <a:gd name="connsiteY20" fmla="*/ 88297 h 571500"/>
              <a:gd name="connsiteX21" fmla="*/ 203644 w 571500"/>
              <a:gd name="connsiteY21" fmla="*/ 118872 h 571500"/>
              <a:gd name="connsiteX22" fmla="*/ 120587 w 571500"/>
              <a:gd name="connsiteY22" fmla="*/ 253937 h 571500"/>
              <a:gd name="connsiteX23" fmla="*/ 67151 w 571500"/>
              <a:gd name="connsiteY23" fmla="*/ 264128 h 571500"/>
              <a:gd name="connsiteX24" fmla="*/ 77343 w 571500"/>
              <a:gd name="connsiteY24" fmla="*/ 317564 h 571500"/>
              <a:gd name="connsiteX25" fmla="*/ 98965 w 571500"/>
              <a:gd name="connsiteY25" fmla="*/ 324231 h 571500"/>
              <a:gd name="connsiteX26" fmla="*/ 98965 w 571500"/>
              <a:gd name="connsiteY26" fmla="*/ 324231 h 571500"/>
              <a:gd name="connsiteX27" fmla="*/ 500063 w 571500"/>
              <a:gd name="connsiteY27" fmla="*/ 16478 h 571500"/>
              <a:gd name="connsiteX28" fmla="*/ 527590 w 571500"/>
              <a:gd name="connsiteY28" fmla="*/ 44006 h 571500"/>
              <a:gd name="connsiteX29" fmla="*/ 500063 w 571500"/>
              <a:gd name="connsiteY29" fmla="*/ 71438 h 571500"/>
              <a:gd name="connsiteX30" fmla="*/ 472535 w 571500"/>
              <a:gd name="connsiteY30" fmla="*/ 43910 h 571500"/>
              <a:gd name="connsiteX31" fmla="*/ 500063 w 571500"/>
              <a:gd name="connsiteY31" fmla="*/ 16478 h 571500"/>
              <a:gd name="connsiteX32" fmla="*/ 500063 w 571500"/>
              <a:gd name="connsiteY32" fmla="*/ 16478 h 571500"/>
              <a:gd name="connsiteX33" fmla="*/ 368141 w 571500"/>
              <a:gd name="connsiteY33" fmla="*/ 137351 h 571500"/>
              <a:gd name="connsiteX34" fmla="*/ 395669 w 571500"/>
              <a:gd name="connsiteY34" fmla="*/ 164878 h 571500"/>
              <a:gd name="connsiteX35" fmla="*/ 368141 w 571500"/>
              <a:gd name="connsiteY35" fmla="*/ 192310 h 571500"/>
              <a:gd name="connsiteX36" fmla="*/ 340614 w 571500"/>
              <a:gd name="connsiteY36" fmla="*/ 164783 h 571500"/>
              <a:gd name="connsiteX37" fmla="*/ 368141 w 571500"/>
              <a:gd name="connsiteY37" fmla="*/ 137351 h 571500"/>
              <a:gd name="connsiteX38" fmla="*/ 368141 w 571500"/>
              <a:gd name="connsiteY38" fmla="*/ 137351 h 571500"/>
              <a:gd name="connsiteX39" fmla="*/ 236315 w 571500"/>
              <a:gd name="connsiteY39" fmla="*/ 71438 h 571500"/>
              <a:gd name="connsiteX40" fmla="*/ 263843 w 571500"/>
              <a:gd name="connsiteY40" fmla="*/ 98965 h 571500"/>
              <a:gd name="connsiteX41" fmla="*/ 236315 w 571500"/>
              <a:gd name="connsiteY41" fmla="*/ 126397 h 571500"/>
              <a:gd name="connsiteX42" fmla="*/ 208788 w 571500"/>
              <a:gd name="connsiteY42" fmla="*/ 98870 h 571500"/>
              <a:gd name="connsiteX43" fmla="*/ 236315 w 571500"/>
              <a:gd name="connsiteY43" fmla="*/ 71438 h 571500"/>
              <a:gd name="connsiteX44" fmla="*/ 236315 w 571500"/>
              <a:gd name="connsiteY44" fmla="*/ 71438 h 571500"/>
              <a:gd name="connsiteX45" fmla="*/ 98965 w 571500"/>
              <a:gd name="connsiteY45" fmla="*/ 258223 h 571500"/>
              <a:gd name="connsiteX46" fmla="*/ 126397 w 571500"/>
              <a:gd name="connsiteY46" fmla="*/ 285750 h 571500"/>
              <a:gd name="connsiteX47" fmla="*/ 98870 w 571500"/>
              <a:gd name="connsiteY47" fmla="*/ 313182 h 571500"/>
              <a:gd name="connsiteX48" fmla="*/ 71438 w 571500"/>
              <a:gd name="connsiteY48" fmla="*/ 285750 h 571500"/>
              <a:gd name="connsiteX49" fmla="*/ 98965 w 571500"/>
              <a:gd name="connsiteY49" fmla="*/ 258223 h 571500"/>
              <a:gd name="connsiteX50" fmla="*/ 98965 w 571500"/>
              <a:gd name="connsiteY50" fmla="*/ 258223 h 571500"/>
              <a:gd name="connsiteX51" fmla="*/ 533019 w 571500"/>
              <a:gd name="connsiteY51" fmla="*/ 560546 h 571500"/>
              <a:gd name="connsiteX52" fmla="*/ 533019 w 571500"/>
              <a:gd name="connsiteY52" fmla="*/ 148400 h 571500"/>
              <a:gd name="connsiteX53" fmla="*/ 456057 w 571500"/>
              <a:gd name="connsiteY53" fmla="*/ 148400 h 571500"/>
              <a:gd name="connsiteX54" fmla="*/ 456057 w 571500"/>
              <a:gd name="connsiteY54" fmla="*/ 560546 h 571500"/>
              <a:gd name="connsiteX55" fmla="*/ 401098 w 571500"/>
              <a:gd name="connsiteY55" fmla="*/ 560546 h 571500"/>
              <a:gd name="connsiteX56" fmla="*/ 401098 w 571500"/>
              <a:gd name="connsiteY56" fmla="*/ 302228 h 571500"/>
              <a:gd name="connsiteX57" fmla="*/ 324136 w 571500"/>
              <a:gd name="connsiteY57" fmla="*/ 302228 h 571500"/>
              <a:gd name="connsiteX58" fmla="*/ 324136 w 571500"/>
              <a:gd name="connsiteY58" fmla="*/ 560546 h 571500"/>
              <a:gd name="connsiteX59" fmla="*/ 269177 w 571500"/>
              <a:gd name="connsiteY59" fmla="*/ 560546 h 571500"/>
              <a:gd name="connsiteX60" fmla="*/ 269177 w 571500"/>
              <a:gd name="connsiteY60" fmla="*/ 258318 h 571500"/>
              <a:gd name="connsiteX61" fmla="*/ 192215 w 571500"/>
              <a:gd name="connsiteY61" fmla="*/ 258318 h 571500"/>
              <a:gd name="connsiteX62" fmla="*/ 192215 w 571500"/>
              <a:gd name="connsiteY62" fmla="*/ 560546 h 571500"/>
              <a:gd name="connsiteX63" fmla="*/ 137255 w 571500"/>
              <a:gd name="connsiteY63" fmla="*/ 560546 h 571500"/>
              <a:gd name="connsiteX64" fmla="*/ 137255 w 571500"/>
              <a:gd name="connsiteY64" fmla="*/ 390144 h 571500"/>
              <a:gd name="connsiteX65" fmla="*/ 60484 w 571500"/>
              <a:gd name="connsiteY65" fmla="*/ 390144 h 571500"/>
              <a:gd name="connsiteX66" fmla="*/ 60484 w 571500"/>
              <a:gd name="connsiteY66" fmla="*/ 560451 h 571500"/>
              <a:gd name="connsiteX67" fmla="*/ 10954 w 571500"/>
              <a:gd name="connsiteY67" fmla="*/ 560451 h 571500"/>
              <a:gd name="connsiteX68" fmla="*/ 10954 w 571500"/>
              <a:gd name="connsiteY68" fmla="*/ 0 h 571500"/>
              <a:gd name="connsiteX69" fmla="*/ 0 w 571500"/>
              <a:gd name="connsiteY69" fmla="*/ 0 h 571500"/>
              <a:gd name="connsiteX70" fmla="*/ 0 w 571500"/>
              <a:gd name="connsiteY70" fmla="*/ 571500 h 571500"/>
              <a:gd name="connsiteX71" fmla="*/ 571500 w 571500"/>
              <a:gd name="connsiteY71" fmla="*/ 571500 h 571500"/>
              <a:gd name="connsiteX72" fmla="*/ 571500 w 571500"/>
              <a:gd name="connsiteY72" fmla="*/ 560546 h 571500"/>
              <a:gd name="connsiteX73" fmla="*/ 533019 w 571500"/>
              <a:gd name="connsiteY73" fmla="*/ 560546 h 571500"/>
              <a:gd name="connsiteX74" fmla="*/ 126397 w 571500"/>
              <a:gd name="connsiteY74" fmla="*/ 560546 h 571500"/>
              <a:gd name="connsiteX75" fmla="*/ 71438 w 571500"/>
              <a:gd name="connsiteY75" fmla="*/ 560546 h 571500"/>
              <a:gd name="connsiteX76" fmla="*/ 71438 w 571500"/>
              <a:gd name="connsiteY76" fmla="*/ 401193 h 571500"/>
              <a:gd name="connsiteX77" fmla="*/ 126397 w 571500"/>
              <a:gd name="connsiteY77" fmla="*/ 401193 h 571500"/>
              <a:gd name="connsiteX78" fmla="*/ 126397 w 571500"/>
              <a:gd name="connsiteY78" fmla="*/ 560546 h 571500"/>
              <a:gd name="connsiteX79" fmla="*/ 258318 w 571500"/>
              <a:gd name="connsiteY79" fmla="*/ 560546 h 571500"/>
              <a:gd name="connsiteX80" fmla="*/ 203359 w 571500"/>
              <a:gd name="connsiteY80" fmla="*/ 560546 h 571500"/>
              <a:gd name="connsiteX81" fmla="*/ 203359 w 571500"/>
              <a:gd name="connsiteY81" fmla="*/ 269272 h 571500"/>
              <a:gd name="connsiteX82" fmla="*/ 258318 w 571500"/>
              <a:gd name="connsiteY82" fmla="*/ 269272 h 571500"/>
              <a:gd name="connsiteX83" fmla="*/ 258318 w 571500"/>
              <a:gd name="connsiteY83" fmla="*/ 560546 h 571500"/>
              <a:gd name="connsiteX84" fmla="*/ 390144 w 571500"/>
              <a:gd name="connsiteY84" fmla="*/ 560546 h 571500"/>
              <a:gd name="connsiteX85" fmla="*/ 335185 w 571500"/>
              <a:gd name="connsiteY85" fmla="*/ 560546 h 571500"/>
              <a:gd name="connsiteX86" fmla="*/ 335185 w 571500"/>
              <a:gd name="connsiteY86" fmla="*/ 313182 h 571500"/>
              <a:gd name="connsiteX87" fmla="*/ 390144 w 571500"/>
              <a:gd name="connsiteY87" fmla="*/ 313182 h 571500"/>
              <a:gd name="connsiteX88" fmla="*/ 390144 w 571500"/>
              <a:gd name="connsiteY88" fmla="*/ 560546 h 571500"/>
              <a:gd name="connsiteX89" fmla="*/ 522065 w 571500"/>
              <a:gd name="connsiteY89" fmla="*/ 560546 h 571500"/>
              <a:gd name="connsiteX90" fmla="*/ 467106 w 571500"/>
              <a:gd name="connsiteY90" fmla="*/ 560546 h 571500"/>
              <a:gd name="connsiteX91" fmla="*/ 467106 w 571500"/>
              <a:gd name="connsiteY91" fmla="*/ 159353 h 571500"/>
              <a:gd name="connsiteX92" fmla="*/ 522065 w 571500"/>
              <a:gd name="connsiteY92" fmla="*/ 159353 h 571500"/>
              <a:gd name="connsiteX93" fmla="*/ 522065 w 571500"/>
              <a:gd name="connsiteY93" fmla="*/ 56054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71500" h="571500">
                <a:moveTo>
                  <a:pt x="98965" y="324231"/>
                </a:moveTo>
                <a:cubicBezTo>
                  <a:pt x="120206" y="324231"/>
                  <a:pt x="137446" y="306991"/>
                  <a:pt x="137446" y="285750"/>
                </a:cubicBezTo>
                <a:cubicBezTo>
                  <a:pt x="137446" y="276987"/>
                  <a:pt x="134303" y="268415"/>
                  <a:pt x="128683" y="261652"/>
                </a:cubicBezTo>
                <a:lnTo>
                  <a:pt x="211074" y="127730"/>
                </a:lnTo>
                <a:cubicBezTo>
                  <a:pt x="226790" y="141732"/>
                  <a:pt x="250793" y="140399"/>
                  <a:pt x="264795" y="124682"/>
                </a:cubicBezTo>
                <a:cubicBezTo>
                  <a:pt x="266319" y="122968"/>
                  <a:pt x="267653" y="121158"/>
                  <a:pt x="268891" y="119158"/>
                </a:cubicBezTo>
                <a:lnTo>
                  <a:pt x="331280" y="154781"/>
                </a:lnTo>
                <a:cubicBezTo>
                  <a:pt x="325565" y="175260"/>
                  <a:pt x="337471" y="196406"/>
                  <a:pt x="357854" y="202216"/>
                </a:cubicBezTo>
                <a:cubicBezTo>
                  <a:pt x="378333" y="207931"/>
                  <a:pt x="399479" y="196025"/>
                  <a:pt x="405289" y="175641"/>
                </a:cubicBezTo>
                <a:cubicBezTo>
                  <a:pt x="408146" y="165354"/>
                  <a:pt x="406718" y="154400"/>
                  <a:pt x="401193" y="145256"/>
                </a:cubicBezTo>
                <a:lnTo>
                  <a:pt x="474250" y="72200"/>
                </a:lnTo>
                <a:cubicBezTo>
                  <a:pt x="490157" y="86963"/>
                  <a:pt x="514922" y="86011"/>
                  <a:pt x="529685" y="70104"/>
                </a:cubicBezTo>
                <a:cubicBezTo>
                  <a:pt x="544449" y="54197"/>
                  <a:pt x="543497" y="29432"/>
                  <a:pt x="527590" y="14669"/>
                </a:cubicBezTo>
                <a:cubicBezTo>
                  <a:pt x="511588" y="0"/>
                  <a:pt x="486823" y="953"/>
                  <a:pt x="472059" y="16764"/>
                </a:cubicBezTo>
                <a:cubicBezTo>
                  <a:pt x="460153" y="29528"/>
                  <a:pt x="458153" y="48673"/>
                  <a:pt x="467201" y="63627"/>
                </a:cubicBezTo>
                <a:lnTo>
                  <a:pt x="394145" y="136684"/>
                </a:lnTo>
                <a:cubicBezTo>
                  <a:pt x="378809" y="122301"/>
                  <a:pt x="354616" y="123158"/>
                  <a:pt x="340328" y="138494"/>
                </a:cubicBezTo>
                <a:cubicBezTo>
                  <a:pt x="338614" y="140399"/>
                  <a:pt x="336995" y="142399"/>
                  <a:pt x="335661" y="144590"/>
                </a:cubicBezTo>
                <a:lnTo>
                  <a:pt x="273272" y="108966"/>
                </a:lnTo>
                <a:cubicBezTo>
                  <a:pt x="278987" y="88487"/>
                  <a:pt x="267081" y="67342"/>
                  <a:pt x="246602" y="61627"/>
                </a:cubicBezTo>
                <a:cubicBezTo>
                  <a:pt x="226124" y="55912"/>
                  <a:pt x="204978" y="67818"/>
                  <a:pt x="199263" y="88297"/>
                </a:cubicBezTo>
                <a:cubicBezTo>
                  <a:pt x="196406" y="98679"/>
                  <a:pt x="197930" y="109728"/>
                  <a:pt x="203644" y="118872"/>
                </a:cubicBezTo>
                <a:lnTo>
                  <a:pt x="120587" y="253937"/>
                </a:lnTo>
                <a:cubicBezTo>
                  <a:pt x="102965" y="242030"/>
                  <a:pt x="79058" y="246602"/>
                  <a:pt x="67151" y="264128"/>
                </a:cubicBezTo>
                <a:cubicBezTo>
                  <a:pt x="55245" y="281750"/>
                  <a:pt x="59817" y="305657"/>
                  <a:pt x="77343" y="317564"/>
                </a:cubicBezTo>
                <a:cubicBezTo>
                  <a:pt x="83725" y="321945"/>
                  <a:pt x="91250" y="324231"/>
                  <a:pt x="98965" y="324231"/>
                </a:cubicBezTo>
                <a:lnTo>
                  <a:pt x="98965" y="324231"/>
                </a:lnTo>
                <a:close/>
                <a:moveTo>
                  <a:pt x="500063" y="16478"/>
                </a:moveTo>
                <a:cubicBezTo>
                  <a:pt x="515207" y="16478"/>
                  <a:pt x="527590" y="28766"/>
                  <a:pt x="527590" y="44006"/>
                </a:cubicBezTo>
                <a:cubicBezTo>
                  <a:pt x="527590" y="59245"/>
                  <a:pt x="515207" y="71438"/>
                  <a:pt x="500063" y="71438"/>
                </a:cubicBezTo>
                <a:cubicBezTo>
                  <a:pt x="484918" y="71438"/>
                  <a:pt x="472535" y="59150"/>
                  <a:pt x="472535" y="43910"/>
                </a:cubicBezTo>
                <a:cubicBezTo>
                  <a:pt x="472631" y="28766"/>
                  <a:pt x="484918" y="16478"/>
                  <a:pt x="500063" y="16478"/>
                </a:cubicBezTo>
                <a:lnTo>
                  <a:pt x="500063" y="16478"/>
                </a:lnTo>
                <a:close/>
                <a:moveTo>
                  <a:pt x="368141" y="137351"/>
                </a:moveTo>
                <a:cubicBezTo>
                  <a:pt x="383286" y="137351"/>
                  <a:pt x="395669" y="149638"/>
                  <a:pt x="395669" y="164878"/>
                </a:cubicBezTo>
                <a:cubicBezTo>
                  <a:pt x="395669" y="180118"/>
                  <a:pt x="383381" y="192310"/>
                  <a:pt x="368141" y="192310"/>
                </a:cubicBezTo>
                <a:cubicBezTo>
                  <a:pt x="352997" y="192310"/>
                  <a:pt x="340614" y="180023"/>
                  <a:pt x="340614" y="164783"/>
                </a:cubicBezTo>
                <a:cubicBezTo>
                  <a:pt x="340709" y="149638"/>
                  <a:pt x="352997" y="137351"/>
                  <a:pt x="368141" y="137351"/>
                </a:cubicBezTo>
                <a:lnTo>
                  <a:pt x="368141" y="137351"/>
                </a:lnTo>
                <a:close/>
                <a:moveTo>
                  <a:pt x="236315" y="71438"/>
                </a:moveTo>
                <a:cubicBezTo>
                  <a:pt x="251460" y="71438"/>
                  <a:pt x="263843" y="83725"/>
                  <a:pt x="263843" y="98965"/>
                </a:cubicBezTo>
                <a:cubicBezTo>
                  <a:pt x="263843" y="114205"/>
                  <a:pt x="251555" y="126397"/>
                  <a:pt x="236315" y="126397"/>
                </a:cubicBezTo>
                <a:cubicBezTo>
                  <a:pt x="221171" y="126397"/>
                  <a:pt x="208788" y="114109"/>
                  <a:pt x="208788" y="98870"/>
                </a:cubicBezTo>
                <a:cubicBezTo>
                  <a:pt x="208883" y="83725"/>
                  <a:pt x="221171" y="71438"/>
                  <a:pt x="236315" y="71438"/>
                </a:cubicBezTo>
                <a:lnTo>
                  <a:pt x="236315" y="71438"/>
                </a:lnTo>
                <a:close/>
                <a:moveTo>
                  <a:pt x="98965" y="258223"/>
                </a:moveTo>
                <a:cubicBezTo>
                  <a:pt x="114109" y="258223"/>
                  <a:pt x="126397" y="270510"/>
                  <a:pt x="126397" y="285750"/>
                </a:cubicBezTo>
                <a:cubicBezTo>
                  <a:pt x="126397" y="300895"/>
                  <a:pt x="114109" y="313182"/>
                  <a:pt x="98870" y="313182"/>
                </a:cubicBezTo>
                <a:cubicBezTo>
                  <a:pt x="83725" y="313182"/>
                  <a:pt x="71438" y="300895"/>
                  <a:pt x="71438" y="285750"/>
                </a:cubicBezTo>
                <a:cubicBezTo>
                  <a:pt x="71438" y="270605"/>
                  <a:pt x="83725" y="258318"/>
                  <a:pt x="98965" y="258223"/>
                </a:cubicBezTo>
                <a:lnTo>
                  <a:pt x="98965" y="258223"/>
                </a:lnTo>
                <a:close/>
                <a:moveTo>
                  <a:pt x="533019" y="560546"/>
                </a:moveTo>
                <a:lnTo>
                  <a:pt x="533019" y="148400"/>
                </a:lnTo>
                <a:lnTo>
                  <a:pt x="456057" y="148400"/>
                </a:lnTo>
                <a:lnTo>
                  <a:pt x="456057" y="560546"/>
                </a:lnTo>
                <a:lnTo>
                  <a:pt x="401098" y="560546"/>
                </a:lnTo>
                <a:lnTo>
                  <a:pt x="401098" y="302228"/>
                </a:lnTo>
                <a:lnTo>
                  <a:pt x="324136" y="302228"/>
                </a:lnTo>
                <a:lnTo>
                  <a:pt x="324136" y="560546"/>
                </a:lnTo>
                <a:lnTo>
                  <a:pt x="269177" y="560546"/>
                </a:lnTo>
                <a:lnTo>
                  <a:pt x="269177" y="258318"/>
                </a:lnTo>
                <a:lnTo>
                  <a:pt x="192215" y="258318"/>
                </a:lnTo>
                <a:lnTo>
                  <a:pt x="192215" y="560546"/>
                </a:lnTo>
                <a:lnTo>
                  <a:pt x="137255" y="560546"/>
                </a:lnTo>
                <a:lnTo>
                  <a:pt x="137255" y="390144"/>
                </a:lnTo>
                <a:lnTo>
                  <a:pt x="60484" y="390144"/>
                </a:lnTo>
                <a:lnTo>
                  <a:pt x="60484" y="560451"/>
                </a:lnTo>
                <a:lnTo>
                  <a:pt x="10954" y="560451"/>
                </a:lnTo>
                <a:lnTo>
                  <a:pt x="10954" y="0"/>
                </a:lnTo>
                <a:lnTo>
                  <a:pt x="0" y="0"/>
                </a:lnTo>
                <a:lnTo>
                  <a:pt x="0" y="571500"/>
                </a:lnTo>
                <a:lnTo>
                  <a:pt x="571500" y="571500"/>
                </a:lnTo>
                <a:lnTo>
                  <a:pt x="571500" y="560546"/>
                </a:lnTo>
                <a:lnTo>
                  <a:pt x="533019" y="560546"/>
                </a:lnTo>
                <a:close/>
                <a:moveTo>
                  <a:pt x="126397" y="560546"/>
                </a:moveTo>
                <a:lnTo>
                  <a:pt x="71438" y="560546"/>
                </a:lnTo>
                <a:lnTo>
                  <a:pt x="71438" y="401193"/>
                </a:lnTo>
                <a:lnTo>
                  <a:pt x="126397" y="401193"/>
                </a:lnTo>
                <a:lnTo>
                  <a:pt x="126397" y="560546"/>
                </a:lnTo>
                <a:close/>
                <a:moveTo>
                  <a:pt x="258318" y="560546"/>
                </a:moveTo>
                <a:lnTo>
                  <a:pt x="203359" y="560546"/>
                </a:lnTo>
                <a:lnTo>
                  <a:pt x="203359" y="269272"/>
                </a:lnTo>
                <a:lnTo>
                  <a:pt x="258318" y="269272"/>
                </a:lnTo>
                <a:lnTo>
                  <a:pt x="258318" y="560546"/>
                </a:lnTo>
                <a:close/>
                <a:moveTo>
                  <a:pt x="390144" y="560546"/>
                </a:moveTo>
                <a:lnTo>
                  <a:pt x="335185" y="560546"/>
                </a:lnTo>
                <a:lnTo>
                  <a:pt x="335185" y="313182"/>
                </a:lnTo>
                <a:lnTo>
                  <a:pt x="390144" y="313182"/>
                </a:lnTo>
                <a:lnTo>
                  <a:pt x="390144" y="560546"/>
                </a:lnTo>
                <a:close/>
                <a:moveTo>
                  <a:pt x="522065" y="560546"/>
                </a:moveTo>
                <a:lnTo>
                  <a:pt x="467106" y="560546"/>
                </a:lnTo>
                <a:lnTo>
                  <a:pt x="467106" y="159353"/>
                </a:lnTo>
                <a:lnTo>
                  <a:pt x="522065" y="159353"/>
                </a:lnTo>
                <a:lnTo>
                  <a:pt x="522065" y="56054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7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994B159-34AB-BC42-B88F-BA92E98889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3808" y="360000"/>
            <a:ext cx="1800725" cy="208825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AE83F14-8147-1245-ADB5-1BEDDA4BE58A}"/>
              </a:ext>
            </a:extLst>
          </p:cNvPr>
          <p:cNvSpPr txBox="1">
            <a:spLocks/>
          </p:cNvSpPr>
          <p:nvPr/>
        </p:nvSpPr>
        <p:spPr>
          <a:xfrm>
            <a:off x="6812778" y="1805033"/>
            <a:ext cx="4663432" cy="97525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Project one is a descriptive analytics project.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Descriptive Analytics – “What Happened”?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You’ll be assigned a group of 3 to 4 members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2DF508-67E6-8A4D-8B3E-FCE561726C58}"/>
              </a:ext>
            </a:extLst>
          </p:cNvPr>
          <p:cNvCxnSpPr>
            <a:cxnSpLocks/>
          </p:cNvCxnSpPr>
          <p:nvPr/>
        </p:nvCxnSpPr>
        <p:spPr>
          <a:xfrm>
            <a:off x="6814389" y="162501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22C8B94B-5095-2C43-9DFF-7FB0C5EFE986}"/>
              </a:ext>
            </a:extLst>
          </p:cNvPr>
          <p:cNvSpPr txBox="1">
            <a:spLocks/>
          </p:cNvSpPr>
          <p:nvPr/>
        </p:nvSpPr>
        <p:spPr>
          <a:xfrm>
            <a:off x="6814389" y="928825"/>
            <a:ext cx="3229419" cy="430887"/>
          </a:xfrm>
          <a:prstGeom prst="rect">
            <a:avLst/>
          </a:prstGeom>
        </p:spPr>
        <p:txBody>
          <a:bodyPr wrap="square" lIns="0" tIns="0" rIns="0" bIns="0" numCol="1" spc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dirty="0">
                <a:latin typeface="Clear Sans" panose="020B0503030202020304" pitchFamily="34" charset="0"/>
                <a:cs typeface="Clear Sans" panose="020B0503030202020304" pitchFamily="34" charset="0"/>
              </a:rPr>
              <a:t>Project overview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6D71570-CC53-F74D-80D3-8C51C5DBC15D}"/>
              </a:ext>
            </a:extLst>
          </p:cNvPr>
          <p:cNvSpPr txBox="1">
            <a:spLocks/>
          </p:cNvSpPr>
          <p:nvPr/>
        </p:nvSpPr>
        <p:spPr>
          <a:xfrm>
            <a:off x="7576023" y="3477405"/>
            <a:ext cx="4374971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Analyse the data: </a:t>
            </a:r>
            <a:r>
              <a:rPr lang="en-GB" sz="1100" dirty="0">
                <a:latin typeface="Clear Sans"/>
                <a:cs typeface="Clear Sans" panose="020B0503030202020304" pitchFamily="34" charset="0"/>
              </a:rPr>
              <a:t>The data is loaded into SQL for you. Analyse the dataset to see the company performance over time. 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Clear Sans"/>
              <a:cs typeface="Clear Sans" panose="020B0503030202020304" pitchFamily="34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5042FE-A59B-E641-BD4D-4899FE31CCB9}"/>
              </a:ext>
            </a:extLst>
          </p:cNvPr>
          <p:cNvSpPr txBox="1">
            <a:spLocks/>
          </p:cNvSpPr>
          <p:nvPr/>
        </p:nvSpPr>
        <p:spPr>
          <a:xfrm>
            <a:off x="7586357" y="4993020"/>
            <a:ext cx="388531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Present: 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Groups will be delivering their final work to the Digital Futures team. 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CA81704-9B3E-AE4B-8E0D-1808D0D94A64}"/>
              </a:ext>
            </a:extLst>
          </p:cNvPr>
          <p:cNvSpPr txBox="1">
            <a:spLocks/>
          </p:cNvSpPr>
          <p:nvPr/>
        </p:nvSpPr>
        <p:spPr>
          <a:xfrm>
            <a:off x="6857559" y="3022006"/>
            <a:ext cx="1289745" cy="1997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b="1">
                <a:latin typeface="Clear Sans" panose="020B0503030202020304" pitchFamily="34" charset="0"/>
                <a:cs typeface="Clear Sans" panose="020B0503030202020304" pitchFamily="34" charset="0"/>
              </a:rPr>
              <a:t>Key objectives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4D7F40-B9DF-0B46-8CD6-24B24552E8CF}"/>
              </a:ext>
            </a:extLst>
          </p:cNvPr>
          <p:cNvCxnSpPr>
            <a:cxnSpLocks/>
          </p:cNvCxnSpPr>
          <p:nvPr/>
        </p:nvCxnSpPr>
        <p:spPr>
          <a:xfrm>
            <a:off x="6812777" y="5836819"/>
            <a:ext cx="46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4A51642-ED25-364B-B38E-F585F8336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ECD15AF-33D5-DF40-AFB0-AAC00617760B}"/>
              </a:ext>
            </a:extLst>
          </p:cNvPr>
          <p:cNvSpPr txBox="1">
            <a:spLocks/>
          </p:cNvSpPr>
          <p:nvPr/>
        </p:nvSpPr>
        <p:spPr>
          <a:xfrm>
            <a:off x="7586358" y="4237005"/>
            <a:ext cx="388531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Visualisation &amp; Story Telling: 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Visualise the data to explore data and find your key points. Think about how to present the data in a logical way.</a:t>
            </a:r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16469008-7E61-044C-B804-3581B4D5F4DA}"/>
              </a:ext>
            </a:extLst>
          </p:cNvPr>
          <p:cNvSpPr/>
          <p:nvPr/>
        </p:nvSpPr>
        <p:spPr>
          <a:xfrm>
            <a:off x="6897988" y="3477405"/>
            <a:ext cx="432000" cy="432000"/>
          </a:xfrm>
          <a:custGeom>
            <a:avLst/>
            <a:gdLst>
              <a:gd name="connsiteX0" fmla="*/ 74808 w 432000"/>
              <a:gd name="connsiteY0" fmla="*/ 245088 h 432000"/>
              <a:gd name="connsiteX1" fmla="*/ 103896 w 432000"/>
              <a:gd name="connsiteY1" fmla="*/ 216000 h 432000"/>
              <a:gd name="connsiteX2" fmla="*/ 97272 w 432000"/>
              <a:gd name="connsiteY2" fmla="*/ 197784 h 432000"/>
              <a:gd name="connsiteX3" fmla="*/ 159552 w 432000"/>
              <a:gd name="connsiteY3" fmla="*/ 96552 h 432000"/>
              <a:gd name="connsiteX4" fmla="*/ 200160 w 432000"/>
              <a:gd name="connsiteY4" fmla="*/ 94248 h 432000"/>
              <a:gd name="connsiteX5" fmla="*/ 203256 w 432000"/>
              <a:gd name="connsiteY5" fmla="*/ 90072 h 432000"/>
              <a:gd name="connsiteX6" fmla="*/ 250416 w 432000"/>
              <a:gd name="connsiteY6" fmla="*/ 117000 h 432000"/>
              <a:gd name="connsiteX7" fmla="*/ 270504 w 432000"/>
              <a:gd name="connsiteY7" fmla="*/ 152856 h 432000"/>
              <a:gd name="connsiteX8" fmla="*/ 306360 w 432000"/>
              <a:gd name="connsiteY8" fmla="*/ 132768 h 432000"/>
              <a:gd name="connsiteX9" fmla="*/ 303264 w 432000"/>
              <a:gd name="connsiteY9" fmla="*/ 109800 h 432000"/>
              <a:gd name="connsiteX10" fmla="*/ 358488 w 432000"/>
              <a:gd name="connsiteY10" fmla="*/ 54576 h 432000"/>
              <a:gd name="connsiteX11" fmla="*/ 400392 w 432000"/>
              <a:gd name="connsiteY11" fmla="*/ 52992 h 432000"/>
              <a:gd name="connsiteX12" fmla="*/ 398808 w 432000"/>
              <a:gd name="connsiteY12" fmla="*/ 11088 h 432000"/>
              <a:gd name="connsiteX13" fmla="*/ 356832 w 432000"/>
              <a:gd name="connsiteY13" fmla="*/ 12672 h 432000"/>
              <a:gd name="connsiteX14" fmla="*/ 353160 w 432000"/>
              <a:gd name="connsiteY14" fmla="*/ 48096 h 432000"/>
              <a:gd name="connsiteX15" fmla="*/ 297936 w 432000"/>
              <a:gd name="connsiteY15" fmla="*/ 103320 h 432000"/>
              <a:gd name="connsiteX16" fmla="*/ 257256 w 432000"/>
              <a:gd name="connsiteY16" fmla="*/ 104688 h 432000"/>
              <a:gd name="connsiteX17" fmla="*/ 253728 w 432000"/>
              <a:gd name="connsiteY17" fmla="*/ 109296 h 432000"/>
              <a:gd name="connsiteX18" fmla="*/ 206568 w 432000"/>
              <a:gd name="connsiteY18" fmla="*/ 82368 h 432000"/>
              <a:gd name="connsiteX19" fmla="*/ 186408 w 432000"/>
              <a:gd name="connsiteY19" fmla="*/ 46584 h 432000"/>
              <a:gd name="connsiteX20" fmla="*/ 150624 w 432000"/>
              <a:gd name="connsiteY20" fmla="*/ 66744 h 432000"/>
              <a:gd name="connsiteX21" fmla="*/ 153936 w 432000"/>
              <a:gd name="connsiteY21" fmla="*/ 89856 h 432000"/>
              <a:gd name="connsiteX22" fmla="*/ 91152 w 432000"/>
              <a:gd name="connsiteY22" fmla="*/ 191952 h 432000"/>
              <a:gd name="connsiteX23" fmla="*/ 50760 w 432000"/>
              <a:gd name="connsiteY23" fmla="*/ 199656 h 432000"/>
              <a:gd name="connsiteX24" fmla="*/ 58464 w 432000"/>
              <a:gd name="connsiteY24" fmla="*/ 240048 h 432000"/>
              <a:gd name="connsiteX25" fmla="*/ 74808 w 432000"/>
              <a:gd name="connsiteY25" fmla="*/ 245088 h 432000"/>
              <a:gd name="connsiteX26" fmla="*/ 74808 w 432000"/>
              <a:gd name="connsiteY26" fmla="*/ 245088 h 432000"/>
              <a:gd name="connsiteX27" fmla="*/ 378000 w 432000"/>
              <a:gd name="connsiteY27" fmla="*/ 12456 h 432000"/>
              <a:gd name="connsiteX28" fmla="*/ 398808 w 432000"/>
              <a:gd name="connsiteY28" fmla="*/ 33264 h 432000"/>
              <a:gd name="connsiteX29" fmla="*/ 378000 w 432000"/>
              <a:gd name="connsiteY29" fmla="*/ 54000 h 432000"/>
              <a:gd name="connsiteX30" fmla="*/ 357192 w 432000"/>
              <a:gd name="connsiteY30" fmla="*/ 33192 h 432000"/>
              <a:gd name="connsiteX31" fmla="*/ 378000 w 432000"/>
              <a:gd name="connsiteY31" fmla="*/ 12456 h 432000"/>
              <a:gd name="connsiteX32" fmla="*/ 378000 w 432000"/>
              <a:gd name="connsiteY32" fmla="*/ 12456 h 432000"/>
              <a:gd name="connsiteX33" fmla="*/ 278280 w 432000"/>
              <a:gd name="connsiteY33" fmla="*/ 103824 h 432000"/>
              <a:gd name="connsiteX34" fmla="*/ 299088 w 432000"/>
              <a:gd name="connsiteY34" fmla="*/ 124632 h 432000"/>
              <a:gd name="connsiteX35" fmla="*/ 278280 w 432000"/>
              <a:gd name="connsiteY35" fmla="*/ 145368 h 432000"/>
              <a:gd name="connsiteX36" fmla="*/ 257472 w 432000"/>
              <a:gd name="connsiteY36" fmla="*/ 124560 h 432000"/>
              <a:gd name="connsiteX37" fmla="*/ 278280 w 432000"/>
              <a:gd name="connsiteY37" fmla="*/ 103824 h 432000"/>
              <a:gd name="connsiteX38" fmla="*/ 278280 w 432000"/>
              <a:gd name="connsiteY38" fmla="*/ 103824 h 432000"/>
              <a:gd name="connsiteX39" fmla="*/ 178632 w 432000"/>
              <a:gd name="connsiteY39" fmla="*/ 54000 h 432000"/>
              <a:gd name="connsiteX40" fmla="*/ 199440 w 432000"/>
              <a:gd name="connsiteY40" fmla="*/ 74808 h 432000"/>
              <a:gd name="connsiteX41" fmla="*/ 178632 w 432000"/>
              <a:gd name="connsiteY41" fmla="*/ 95544 h 432000"/>
              <a:gd name="connsiteX42" fmla="*/ 157824 w 432000"/>
              <a:gd name="connsiteY42" fmla="*/ 74736 h 432000"/>
              <a:gd name="connsiteX43" fmla="*/ 178632 w 432000"/>
              <a:gd name="connsiteY43" fmla="*/ 54000 h 432000"/>
              <a:gd name="connsiteX44" fmla="*/ 178632 w 432000"/>
              <a:gd name="connsiteY44" fmla="*/ 54000 h 432000"/>
              <a:gd name="connsiteX45" fmla="*/ 74808 w 432000"/>
              <a:gd name="connsiteY45" fmla="*/ 195192 h 432000"/>
              <a:gd name="connsiteX46" fmla="*/ 95544 w 432000"/>
              <a:gd name="connsiteY46" fmla="*/ 216000 h 432000"/>
              <a:gd name="connsiteX47" fmla="*/ 74736 w 432000"/>
              <a:gd name="connsiteY47" fmla="*/ 236736 h 432000"/>
              <a:gd name="connsiteX48" fmla="*/ 54000 w 432000"/>
              <a:gd name="connsiteY48" fmla="*/ 216000 h 432000"/>
              <a:gd name="connsiteX49" fmla="*/ 74808 w 432000"/>
              <a:gd name="connsiteY49" fmla="*/ 195192 h 432000"/>
              <a:gd name="connsiteX50" fmla="*/ 74808 w 432000"/>
              <a:gd name="connsiteY50" fmla="*/ 195192 h 432000"/>
              <a:gd name="connsiteX51" fmla="*/ 402912 w 432000"/>
              <a:gd name="connsiteY51" fmla="*/ 423720 h 432000"/>
              <a:gd name="connsiteX52" fmla="*/ 402912 w 432000"/>
              <a:gd name="connsiteY52" fmla="*/ 112176 h 432000"/>
              <a:gd name="connsiteX53" fmla="*/ 344736 w 432000"/>
              <a:gd name="connsiteY53" fmla="*/ 112176 h 432000"/>
              <a:gd name="connsiteX54" fmla="*/ 344736 w 432000"/>
              <a:gd name="connsiteY54" fmla="*/ 423720 h 432000"/>
              <a:gd name="connsiteX55" fmla="*/ 303192 w 432000"/>
              <a:gd name="connsiteY55" fmla="*/ 423720 h 432000"/>
              <a:gd name="connsiteX56" fmla="*/ 303192 w 432000"/>
              <a:gd name="connsiteY56" fmla="*/ 228456 h 432000"/>
              <a:gd name="connsiteX57" fmla="*/ 245016 w 432000"/>
              <a:gd name="connsiteY57" fmla="*/ 228456 h 432000"/>
              <a:gd name="connsiteX58" fmla="*/ 245016 w 432000"/>
              <a:gd name="connsiteY58" fmla="*/ 423720 h 432000"/>
              <a:gd name="connsiteX59" fmla="*/ 203472 w 432000"/>
              <a:gd name="connsiteY59" fmla="*/ 423720 h 432000"/>
              <a:gd name="connsiteX60" fmla="*/ 203472 w 432000"/>
              <a:gd name="connsiteY60" fmla="*/ 195264 h 432000"/>
              <a:gd name="connsiteX61" fmla="*/ 145296 w 432000"/>
              <a:gd name="connsiteY61" fmla="*/ 195264 h 432000"/>
              <a:gd name="connsiteX62" fmla="*/ 145296 w 432000"/>
              <a:gd name="connsiteY62" fmla="*/ 423720 h 432000"/>
              <a:gd name="connsiteX63" fmla="*/ 103752 w 432000"/>
              <a:gd name="connsiteY63" fmla="*/ 423720 h 432000"/>
              <a:gd name="connsiteX64" fmla="*/ 103752 w 432000"/>
              <a:gd name="connsiteY64" fmla="*/ 294912 h 432000"/>
              <a:gd name="connsiteX65" fmla="*/ 45720 w 432000"/>
              <a:gd name="connsiteY65" fmla="*/ 294912 h 432000"/>
              <a:gd name="connsiteX66" fmla="*/ 45720 w 432000"/>
              <a:gd name="connsiteY66" fmla="*/ 423648 h 432000"/>
              <a:gd name="connsiteX67" fmla="*/ 8280 w 432000"/>
              <a:gd name="connsiteY67" fmla="*/ 423648 h 432000"/>
              <a:gd name="connsiteX68" fmla="*/ 8280 w 432000"/>
              <a:gd name="connsiteY68" fmla="*/ 0 h 432000"/>
              <a:gd name="connsiteX69" fmla="*/ 0 w 432000"/>
              <a:gd name="connsiteY69" fmla="*/ 0 h 432000"/>
              <a:gd name="connsiteX70" fmla="*/ 0 w 432000"/>
              <a:gd name="connsiteY70" fmla="*/ 432000 h 432000"/>
              <a:gd name="connsiteX71" fmla="*/ 432000 w 432000"/>
              <a:gd name="connsiteY71" fmla="*/ 432000 h 432000"/>
              <a:gd name="connsiteX72" fmla="*/ 432000 w 432000"/>
              <a:gd name="connsiteY72" fmla="*/ 423720 h 432000"/>
              <a:gd name="connsiteX73" fmla="*/ 402912 w 432000"/>
              <a:gd name="connsiteY73" fmla="*/ 423720 h 432000"/>
              <a:gd name="connsiteX74" fmla="*/ 95544 w 432000"/>
              <a:gd name="connsiteY74" fmla="*/ 423720 h 432000"/>
              <a:gd name="connsiteX75" fmla="*/ 54000 w 432000"/>
              <a:gd name="connsiteY75" fmla="*/ 423720 h 432000"/>
              <a:gd name="connsiteX76" fmla="*/ 54000 w 432000"/>
              <a:gd name="connsiteY76" fmla="*/ 303264 h 432000"/>
              <a:gd name="connsiteX77" fmla="*/ 95544 w 432000"/>
              <a:gd name="connsiteY77" fmla="*/ 303264 h 432000"/>
              <a:gd name="connsiteX78" fmla="*/ 95544 w 432000"/>
              <a:gd name="connsiteY78" fmla="*/ 423720 h 432000"/>
              <a:gd name="connsiteX79" fmla="*/ 195264 w 432000"/>
              <a:gd name="connsiteY79" fmla="*/ 423720 h 432000"/>
              <a:gd name="connsiteX80" fmla="*/ 153720 w 432000"/>
              <a:gd name="connsiteY80" fmla="*/ 423720 h 432000"/>
              <a:gd name="connsiteX81" fmla="*/ 153720 w 432000"/>
              <a:gd name="connsiteY81" fmla="*/ 203544 h 432000"/>
              <a:gd name="connsiteX82" fmla="*/ 195264 w 432000"/>
              <a:gd name="connsiteY82" fmla="*/ 203544 h 432000"/>
              <a:gd name="connsiteX83" fmla="*/ 195264 w 432000"/>
              <a:gd name="connsiteY83" fmla="*/ 423720 h 432000"/>
              <a:gd name="connsiteX84" fmla="*/ 294912 w 432000"/>
              <a:gd name="connsiteY84" fmla="*/ 423720 h 432000"/>
              <a:gd name="connsiteX85" fmla="*/ 253368 w 432000"/>
              <a:gd name="connsiteY85" fmla="*/ 423720 h 432000"/>
              <a:gd name="connsiteX86" fmla="*/ 253368 w 432000"/>
              <a:gd name="connsiteY86" fmla="*/ 236736 h 432000"/>
              <a:gd name="connsiteX87" fmla="*/ 294912 w 432000"/>
              <a:gd name="connsiteY87" fmla="*/ 236736 h 432000"/>
              <a:gd name="connsiteX88" fmla="*/ 294912 w 432000"/>
              <a:gd name="connsiteY88" fmla="*/ 423720 h 432000"/>
              <a:gd name="connsiteX89" fmla="*/ 394632 w 432000"/>
              <a:gd name="connsiteY89" fmla="*/ 423720 h 432000"/>
              <a:gd name="connsiteX90" fmla="*/ 353088 w 432000"/>
              <a:gd name="connsiteY90" fmla="*/ 423720 h 432000"/>
              <a:gd name="connsiteX91" fmla="*/ 353088 w 432000"/>
              <a:gd name="connsiteY91" fmla="*/ 120456 h 432000"/>
              <a:gd name="connsiteX92" fmla="*/ 394632 w 432000"/>
              <a:gd name="connsiteY92" fmla="*/ 120456 h 432000"/>
              <a:gd name="connsiteX93" fmla="*/ 394632 w 432000"/>
              <a:gd name="connsiteY93" fmla="*/ 42372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32000" h="432000">
                <a:moveTo>
                  <a:pt x="74808" y="245088"/>
                </a:moveTo>
                <a:cubicBezTo>
                  <a:pt x="90864" y="245088"/>
                  <a:pt x="103896" y="232056"/>
                  <a:pt x="103896" y="216000"/>
                </a:cubicBezTo>
                <a:cubicBezTo>
                  <a:pt x="103896" y="209376"/>
                  <a:pt x="101520" y="202896"/>
                  <a:pt x="97272" y="197784"/>
                </a:cubicBezTo>
                <a:lnTo>
                  <a:pt x="159552" y="96552"/>
                </a:lnTo>
                <a:cubicBezTo>
                  <a:pt x="171432" y="107136"/>
                  <a:pt x="189576" y="106128"/>
                  <a:pt x="200160" y="94248"/>
                </a:cubicBezTo>
                <a:cubicBezTo>
                  <a:pt x="201312" y="92952"/>
                  <a:pt x="202320" y="91584"/>
                  <a:pt x="203256" y="90072"/>
                </a:cubicBezTo>
                <a:lnTo>
                  <a:pt x="250416" y="117000"/>
                </a:lnTo>
                <a:cubicBezTo>
                  <a:pt x="246096" y="132480"/>
                  <a:pt x="255096" y="148464"/>
                  <a:pt x="270504" y="152856"/>
                </a:cubicBezTo>
                <a:cubicBezTo>
                  <a:pt x="285984" y="157176"/>
                  <a:pt x="301968" y="148176"/>
                  <a:pt x="306360" y="132768"/>
                </a:cubicBezTo>
                <a:cubicBezTo>
                  <a:pt x="308520" y="124992"/>
                  <a:pt x="307440" y="116712"/>
                  <a:pt x="303264" y="109800"/>
                </a:cubicBezTo>
                <a:lnTo>
                  <a:pt x="358488" y="54576"/>
                </a:lnTo>
                <a:cubicBezTo>
                  <a:pt x="370512" y="65736"/>
                  <a:pt x="389232" y="65016"/>
                  <a:pt x="400392" y="52992"/>
                </a:cubicBezTo>
                <a:cubicBezTo>
                  <a:pt x="411552" y="40968"/>
                  <a:pt x="410832" y="22248"/>
                  <a:pt x="398808" y="11088"/>
                </a:cubicBezTo>
                <a:cubicBezTo>
                  <a:pt x="386712" y="0"/>
                  <a:pt x="367992" y="720"/>
                  <a:pt x="356832" y="12672"/>
                </a:cubicBezTo>
                <a:cubicBezTo>
                  <a:pt x="347832" y="22320"/>
                  <a:pt x="346320" y="36792"/>
                  <a:pt x="353160" y="48096"/>
                </a:cubicBezTo>
                <a:lnTo>
                  <a:pt x="297936" y="103320"/>
                </a:lnTo>
                <a:cubicBezTo>
                  <a:pt x="286344" y="92448"/>
                  <a:pt x="268056" y="93096"/>
                  <a:pt x="257256" y="104688"/>
                </a:cubicBezTo>
                <a:cubicBezTo>
                  <a:pt x="255960" y="106128"/>
                  <a:pt x="254736" y="107640"/>
                  <a:pt x="253728" y="109296"/>
                </a:cubicBezTo>
                <a:lnTo>
                  <a:pt x="206568" y="82368"/>
                </a:lnTo>
                <a:cubicBezTo>
                  <a:pt x="210888" y="66888"/>
                  <a:pt x="201888" y="50904"/>
                  <a:pt x="186408" y="46584"/>
                </a:cubicBezTo>
                <a:cubicBezTo>
                  <a:pt x="170928" y="42264"/>
                  <a:pt x="154944" y="51264"/>
                  <a:pt x="150624" y="66744"/>
                </a:cubicBezTo>
                <a:cubicBezTo>
                  <a:pt x="148464" y="74592"/>
                  <a:pt x="149616" y="82944"/>
                  <a:pt x="153936" y="89856"/>
                </a:cubicBezTo>
                <a:lnTo>
                  <a:pt x="91152" y="191952"/>
                </a:lnTo>
                <a:cubicBezTo>
                  <a:pt x="77832" y="182952"/>
                  <a:pt x="59760" y="186408"/>
                  <a:pt x="50760" y="199656"/>
                </a:cubicBezTo>
                <a:cubicBezTo>
                  <a:pt x="41760" y="212976"/>
                  <a:pt x="45216" y="231048"/>
                  <a:pt x="58464" y="240048"/>
                </a:cubicBezTo>
                <a:cubicBezTo>
                  <a:pt x="63288" y="243360"/>
                  <a:pt x="68976" y="245088"/>
                  <a:pt x="74808" y="245088"/>
                </a:cubicBezTo>
                <a:lnTo>
                  <a:pt x="74808" y="245088"/>
                </a:lnTo>
                <a:close/>
                <a:moveTo>
                  <a:pt x="378000" y="12456"/>
                </a:moveTo>
                <a:cubicBezTo>
                  <a:pt x="389448" y="12456"/>
                  <a:pt x="398808" y="21744"/>
                  <a:pt x="398808" y="33264"/>
                </a:cubicBezTo>
                <a:cubicBezTo>
                  <a:pt x="398808" y="44784"/>
                  <a:pt x="389448" y="54000"/>
                  <a:pt x="378000" y="54000"/>
                </a:cubicBezTo>
                <a:cubicBezTo>
                  <a:pt x="366552" y="54000"/>
                  <a:pt x="357192" y="44712"/>
                  <a:pt x="357192" y="33192"/>
                </a:cubicBezTo>
                <a:cubicBezTo>
                  <a:pt x="357264" y="21744"/>
                  <a:pt x="366552" y="12456"/>
                  <a:pt x="378000" y="12456"/>
                </a:cubicBezTo>
                <a:lnTo>
                  <a:pt x="378000" y="12456"/>
                </a:lnTo>
                <a:close/>
                <a:moveTo>
                  <a:pt x="278280" y="103824"/>
                </a:moveTo>
                <a:cubicBezTo>
                  <a:pt x="289728" y="103824"/>
                  <a:pt x="299088" y="113112"/>
                  <a:pt x="299088" y="124632"/>
                </a:cubicBezTo>
                <a:cubicBezTo>
                  <a:pt x="299088" y="136152"/>
                  <a:pt x="289800" y="145368"/>
                  <a:pt x="278280" y="145368"/>
                </a:cubicBezTo>
                <a:cubicBezTo>
                  <a:pt x="266832" y="145368"/>
                  <a:pt x="257472" y="136080"/>
                  <a:pt x="257472" y="124560"/>
                </a:cubicBezTo>
                <a:cubicBezTo>
                  <a:pt x="257544" y="113112"/>
                  <a:pt x="266832" y="103824"/>
                  <a:pt x="278280" y="103824"/>
                </a:cubicBezTo>
                <a:lnTo>
                  <a:pt x="278280" y="103824"/>
                </a:lnTo>
                <a:close/>
                <a:moveTo>
                  <a:pt x="178632" y="54000"/>
                </a:moveTo>
                <a:cubicBezTo>
                  <a:pt x="190080" y="54000"/>
                  <a:pt x="199440" y="63288"/>
                  <a:pt x="199440" y="74808"/>
                </a:cubicBezTo>
                <a:cubicBezTo>
                  <a:pt x="199440" y="86328"/>
                  <a:pt x="190152" y="95544"/>
                  <a:pt x="178632" y="95544"/>
                </a:cubicBezTo>
                <a:cubicBezTo>
                  <a:pt x="167184" y="95544"/>
                  <a:pt x="157824" y="86256"/>
                  <a:pt x="157824" y="74736"/>
                </a:cubicBezTo>
                <a:cubicBezTo>
                  <a:pt x="157896" y="63288"/>
                  <a:pt x="167184" y="54000"/>
                  <a:pt x="178632" y="54000"/>
                </a:cubicBezTo>
                <a:lnTo>
                  <a:pt x="178632" y="54000"/>
                </a:lnTo>
                <a:close/>
                <a:moveTo>
                  <a:pt x="74808" y="195192"/>
                </a:moveTo>
                <a:cubicBezTo>
                  <a:pt x="86256" y="195192"/>
                  <a:pt x="95544" y="204480"/>
                  <a:pt x="95544" y="216000"/>
                </a:cubicBezTo>
                <a:cubicBezTo>
                  <a:pt x="95544" y="227448"/>
                  <a:pt x="86256" y="236736"/>
                  <a:pt x="74736" y="236736"/>
                </a:cubicBezTo>
                <a:cubicBezTo>
                  <a:pt x="63288" y="236736"/>
                  <a:pt x="54000" y="227448"/>
                  <a:pt x="54000" y="216000"/>
                </a:cubicBezTo>
                <a:cubicBezTo>
                  <a:pt x="54000" y="204552"/>
                  <a:pt x="63288" y="195264"/>
                  <a:pt x="74808" y="195192"/>
                </a:cubicBezTo>
                <a:lnTo>
                  <a:pt x="74808" y="195192"/>
                </a:lnTo>
                <a:close/>
                <a:moveTo>
                  <a:pt x="402912" y="423720"/>
                </a:moveTo>
                <a:lnTo>
                  <a:pt x="402912" y="112176"/>
                </a:lnTo>
                <a:lnTo>
                  <a:pt x="344736" y="112176"/>
                </a:lnTo>
                <a:lnTo>
                  <a:pt x="344736" y="423720"/>
                </a:lnTo>
                <a:lnTo>
                  <a:pt x="303192" y="423720"/>
                </a:lnTo>
                <a:lnTo>
                  <a:pt x="303192" y="228456"/>
                </a:lnTo>
                <a:lnTo>
                  <a:pt x="245016" y="228456"/>
                </a:lnTo>
                <a:lnTo>
                  <a:pt x="245016" y="423720"/>
                </a:lnTo>
                <a:lnTo>
                  <a:pt x="203472" y="423720"/>
                </a:lnTo>
                <a:lnTo>
                  <a:pt x="203472" y="195264"/>
                </a:lnTo>
                <a:lnTo>
                  <a:pt x="145296" y="195264"/>
                </a:lnTo>
                <a:lnTo>
                  <a:pt x="145296" y="423720"/>
                </a:lnTo>
                <a:lnTo>
                  <a:pt x="103752" y="423720"/>
                </a:lnTo>
                <a:lnTo>
                  <a:pt x="103752" y="294912"/>
                </a:lnTo>
                <a:lnTo>
                  <a:pt x="45720" y="294912"/>
                </a:lnTo>
                <a:lnTo>
                  <a:pt x="45720" y="423648"/>
                </a:lnTo>
                <a:lnTo>
                  <a:pt x="8280" y="423648"/>
                </a:lnTo>
                <a:lnTo>
                  <a:pt x="8280" y="0"/>
                </a:lnTo>
                <a:lnTo>
                  <a:pt x="0" y="0"/>
                </a:lnTo>
                <a:lnTo>
                  <a:pt x="0" y="432000"/>
                </a:lnTo>
                <a:lnTo>
                  <a:pt x="432000" y="432000"/>
                </a:lnTo>
                <a:lnTo>
                  <a:pt x="432000" y="423720"/>
                </a:lnTo>
                <a:lnTo>
                  <a:pt x="402912" y="423720"/>
                </a:lnTo>
                <a:close/>
                <a:moveTo>
                  <a:pt x="95544" y="423720"/>
                </a:moveTo>
                <a:lnTo>
                  <a:pt x="54000" y="423720"/>
                </a:lnTo>
                <a:lnTo>
                  <a:pt x="54000" y="303264"/>
                </a:lnTo>
                <a:lnTo>
                  <a:pt x="95544" y="303264"/>
                </a:lnTo>
                <a:lnTo>
                  <a:pt x="95544" y="423720"/>
                </a:lnTo>
                <a:close/>
                <a:moveTo>
                  <a:pt x="195264" y="423720"/>
                </a:moveTo>
                <a:lnTo>
                  <a:pt x="153720" y="423720"/>
                </a:lnTo>
                <a:lnTo>
                  <a:pt x="153720" y="203544"/>
                </a:lnTo>
                <a:lnTo>
                  <a:pt x="195264" y="203544"/>
                </a:lnTo>
                <a:lnTo>
                  <a:pt x="195264" y="423720"/>
                </a:lnTo>
                <a:close/>
                <a:moveTo>
                  <a:pt x="294912" y="423720"/>
                </a:moveTo>
                <a:lnTo>
                  <a:pt x="253368" y="423720"/>
                </a:lnTo>
                <a:lnTo>
                  <a:pt x="253368" y="236736"/>
                </a:lnTo>
                <a:lnTo>
                  <a:pt x="294912" y="236736"/>
                </a:lnTo>
                <a:lnTo>
                  <a:pt x="294912" y="423720"/>
                </a:lnTo>
                <a:close/>
                <a:moveTo>
                  <a:pt x="394632" y="423720"/>
                </a:moveTo>
                <a:lnTo>
                  <a:pt x="353088" y="423720"/>
                </a:lnTo>
                <a:lnTo>
                  <a:pt x="353088" y="120456"/>
                </a:lnTo>
                <a:lnTo>
                  <a:pt x="394632" y="120456"/>
                </a:lnTo>
                <a:lnTo>
                  <a:pt x="394632" y="423720"/>
                </a:lnTo>
                <a:close/>
              </a:path>
            </a:pathLst>
          </a:custGeom>
          <a:solidFill>
            <a:srgbClr val="0064DC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44">
            <a:extLst>
              <a:ext uri="{FF2B5EF4-FFF2-40B4-BE49-F238E27FC236}">
                <a16:creationId xmlns:a16="http://schemas.microsoft.com/office/drawing/2014/main" id="{1898829C-3D11-B747-8948-30EDE1613D11}"/>
              </a:ext>
            </a:extLst>
          </p:cNvPr>
          <p:cNvSpPr/>
          <p:nvPr/>
        </p:nvSpPr>
        <p:spPr>
          <a:xfrm>
            <a:off x="6874982" y="4237004"/>
            <a:ext cx="511165" cy="432000"/>
          </a:xfrm>
          <a:custGeom>
            <a:avLst/>
            <a:gdLst>
              <a:gd name="connsiteX0" fmla="*/ 0 w 511165"/>
              <a:gd name="connsiteY0" fmla="*/ 383112 h 432000"/>
              <a:gd name="connsiteX1" fmla="*/ 0 w 511165"/>
              <a:gd name="connsiteY1" fmla="*/ 387216 h 432000"/>
              <a:gd name="connsiteX2" fmla="*/ 44645 w 511165"/>
              <a:gd name="connsiteY2" fmla="*/ 432000 h 432000"/>
              <a:gd name="connsiteX3" fmla="*/ 466520 w 511165"/>
              <a:gd name="connsiteY3" fmla="*/ 432000 h 432000"/>
              <a:gd name="connsiteX4" fmla="*/ 511166 w 511165"/>
              <a:gd name="connsiteY4" fmla="*/ 387144 h 432000"/>
              <a:gd name="connsiteX5" fmla="*/ 511166 w 511165"/>
              <a:gd name="connsiteY5" fmla="*/ 383040 h 432000"/>
              <a:gd name="connsiteX6" fmla="*/ 0 w 511165"/>
              <a:gd name="connsiteY6" fmla="*/ 383040 h 432000"/>
              <a:gd name="connsiteX7" fmla="*/ 466449 w 511165"/>
              <a:gd name="connsiteY7" fmla="*/ 423864 h 432000"/>
              <a:gd name="connsiteX8" fmla="*/ 44645 w 511165"/>
              <a:gd name="connsiteY8" fmla="*/ 423864 h 432000"/>
              <a:gd name="connsiteX9" fmla="*/ 8384 w 511165"/>
              <a:gd name="connsiteY9" fmla="*/ 391248 h 432000"/>
              <a:gd name="connsiteX10" fmla="*/ 502853 w 511165"/>
              <a:gd name="connsiteY10" fmla="*/ 391248 h 432000"/>
              <a:gd name="connsiteX11" fmla="*/ 466449 w 511165"/>
              <a:gd name="connsiteY11" fmla="*/ 423864 h 432000"/>
              <a:gd name="connsiteX12" fmla="*/ 281775 w 511165"/>
              <a:gd name="connsiteY12" fmla="*/ 113616 h 432000"/>
              <a:gd name="connsiteX13" fmla="*/ 274251 w 511165"/>
              <a:gd name="connsiteY13" fmla="*/ 110592 h 432000"/>
              <a:gd name="connsiteX14" fmla="*/ 230465 w 511165"/>
              <a:gd name="connsiteY14" fmla="*/ 220608 h 432000"/>
              <a:gd name="connsiteX15" fmla="*/ 237990 w 511165"/>
              <a:gd name="connsiteY15" fmla="*/ 223632 h 432000"/>
              <a:gd name="connsiteX16" fmla="*/ 281775 w 511165"/>
              <a:gd name="connsiteY16" fmla="*/ 113616 h 432000"/>
              <a:gd name="connsiteX17" fmla="*/ 323268 w 511165"/>
              <a:gd name="connsiteY17" fmla="*/ 225072 h 432000"/>
              <a:gd name="connsiteX18" fmla="*/ 383106 w 511165"/>
              <a:gd name="connsiteY18" fmla="*/ 167112 h 432000"/>
              <a:gd name="connsiteX19" fmla="*/ 323268 w 511165"/>
              <a:gd name="connsiteY19" fmla="*/ 109152 h 432000"/>
              <a:gd name="connsiteX20" fmla="*/ 317606 w 511165"/>
              <a:gd name="connsiteY20" fmla="*/ 115056 h 432000"/>
              <a:gd name="connsiteX21" fmla="*/ 371353 w 511165"/>
              <a:gd name="connsiteY21" fmla="*/ 167112 h 432000"/>
              <a:gd name="connsiteX22" fmla="*/ 317606 w 511165"/>
              <a:gd name="connsiteY22" fmla="*/ 219168 h 432000"/>
              <a:gd name="connsiteX23" fmla="*/ 323268 w 511165"/>
              <a:gd name="connsiteY23" fmla="*/ 225072 h 432000"/>
              <a:gd name="connsiteX24" fmla="*/ 193488 w 511165"/>
              <a:gd name="connsiteY24" fmla="*/ 219168 h 432000"/>
              <a:gd name="connsiteX25" fmla="*/ 139741 w 511165"/>
              <a:gd name="connsiteY25" fmla="*/ 167112 h 432000"/>
              <a:gd name="connsiteX26" fmla="*/ 193488 w 511165"/>
              <a:gd name="connsiteY26" fmla="*/ 115056 h 432000"/>
              <a:gd name="connsiteX27" fmla="*/ 187826 w 511165"/>
              <a:gd name="connsiteY27" fmla="*/ 109152 h 432000"/>
              <a:gd name="connsiteX28" fmla="*/ 127989 w 511165"/>
              <a:gd name="connsiteY28" fmla="*/ 167112 h 432000"/>
              <a:gd name="connsiteX29" fmla="*/ 187826 w 511165"/>
              <a:gd name="connsiteY29" fmla="*/ 225072 h 432000"/>
              <a:gd name="connsiteX30" fmla="*/ 193488 w 511165"/>
              <a:gd name="connsiteY30" fmla="*/ 219168 h 432000"/>
              <a:gd name="connsiteX31" fmla="*/ 77037 w 511165"/>
              <a:gd name="connsiteY31" fmla="*/ 334224 h 432000"/>
              <a:gd name="connsiteX32" fmla="*/ 433986 w 511165"/>
              <a:gd name="connsiteY32" fmla="*/ 334224 h 432000"/>
              <a:gd name="connsiteX33" fmla="*/ 470462 w 511165"/>
              <a:gd name="connsiteY33" fmla="*/ 297576 h 432000"/>
              <a:gd name="connsiteX34" fmla="*/ 470462 w 511165"/>
              <a:gd name="connsiteY34" fmla="*/ 36648 h 432000"/>
              <a:gd name="connsiteX35" fmla="*/ 433986 w 511165"/>
              <a:gd name="connsiteY35" fmla="*/ 0 h 432000"/>
              <a:gd name="connsiteX36" fmla="*/ 77037 w 511165"/>
              <a:gd name="connsiteY36" fmla="*/ 0 h 432000"/>
              <a:gd name="connsiteX37" fmla="*/ 40561 w 511165"/>
              <a:gd name="connsiteY37" fmla="*/ 36648 h 432000"/>
              <a:gd name="connsiteX38" fmla="*/ 40561 w 511165"/>
              <a:gd name="connsiteY38" fmla="*/ 297504 h 432000"/>
              <a:gd name="connsiteX39" fmla="*/ 77037 w 511165"/>
              <a:gd name="connsiteY39" fmla="*/ 334224 h 432000"/>
              <a:gd name="connsiteX40" fmla="*/ 77037 w 511165"/>
              <a:gd name="connsiteY40" fmla="*/ 334224 h 432000"/>
              <a:gd name="connsiteX41" fmla="*/ 48659 w 511165"/>
              <a:gd name="connsiteY41" fmla="*/ 36648 h 432000"/>
              <a:gd name="connsiteX42" fmla="*/ 77037 w 511165"/>
              <a:gd name="connsiteY42" fmla="*/ 8136 h 432000"/>
              <a:gd name="connsiteX43" fmla="*/ 433986 w 511165"/>
              <a:gd name="connsiteY43" fmla="*/ 8136 h 432000"/>
              <a:gd name="connsiteX44" fmla="*/ 462364 w 511165"/>
              <a:gd name="connsiteY44" fmla="*/ 36648 h 432000"/>
              <a:gd name="connsiteX45" fmla="*/ 462364 w 511165"/>
              <a:gd name="connsiteY45" fmla="*/ 297504 h 432000"/>
              <a:gd name="connsiteX46" fmla="*/ 433986 w 511165"/>
              <a:gd name="connsiteY46" fmla="*/ 326016 h 432000"/>
              <a:gd name="connsiteX47" fmla="*/ 77037 w 511165"/>
              <a:gd name="connsiteY47" fmla="*/ 326016 h 432000"/>
              <a:gd name="connsiteX48" fmla="*/ 48659 w 511165"/>
              <a:gd name="connsiteY48" fmla="*/ 297504 h 432000"/>
              <a:gd name="connsiteX49" fmla="*/ 48659 w 511165"/>
              <a:gd name="connsiteY49" fmla="*/ 36648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11165" h="432000">
                <a:moveTo>
                  <a:pt x="0" y="383112"/>
                </a:moveTo>
                <a:lnTo>
                  <a:pt x="0" y="387216"/>
                </a:lnTo>
                <a:cubicBezTo>
                  <a:pt x="0" y="411912"/>
                  <a:pt x="19994" y="432000"/>
                  <a:pt x="44645" y="432000"/>
                </a:cubicBezTo>
                <a:lnTo>
                  <a:pt x="466520" y="432000"/>
                </a:lnTo>
                <a:cubicBezTo>
                  <a:pt x="491172" y="432000"/>
                  <a:pt x="511094" y="411912"/>
                  <a:pt x="511166" y="387144"/>
                </a:cubicBezTo>
                <a:lnTo>
                  <a:pt x="511166" y="383040"/>
                </a:lnTo>
                <a:lnTo>
                  <a:pt x="0" y="383040"/>
                </a:lnTo>
                <a:close/>
                <a:moveTo>
                  <a:pt x="466449" y="423864"/>
                </a:moveTo>
                <a:lnTo>
                  <a:pt x="44645" y="423864"/>
                </a:lnTo>
                <a:cubicBezTo>
                  <a:pt x="26085" y="423864"/>
                  <a:pt x="10463" y="409824"/>
                  <a:pt x="8384" y="391248"/>
                </a:cubicBezTo>
                <a:lnTo>
                  <a:pt x="502853" y="391248"/>
                </a:lnTo>
                <a:cubicBezTo>
                  <a:pt x="500703" y="409824"/>
                  <a:pt x="485081" y="423864"/>
                  <a:pt x="466449" y="423864"/>
                </a:cubicBezTo>
                <a:close/>
                <a:moveTo>
                  <a:pt x="281775" y="113616"/>
                </a:moveTo>
                <a:lnTo>
                  <a:pt x="274251" y="110592"/>
                </a:lnTo>
                <a:lnTo>
                  <a:pt x="230465" y="220608"/>
                </a:lnTo>
                <a:lnTo>
                  <a:pt x="237990" y="223632"/>
                </a:lnTo>
                <a:lnTo>
                  <a:pt x="281775" y="113616"/>
                </a:lnTo>
                <a:close/>
                <a:moveTo>
                  <a:pt x="323268" y="225072"/>
                </a:moveTo>
                <a:lnTo>
                  <a:pt x="383106" y="167112"/>
                </a:lnTo>
                <a:lnTo>
                  <a:pt x="323268" y="109152"/>
                </a:lnTo>
                <a:lnTo>
                  <a:pt x="317606" y="115056"/>
                </a:lnTo>
                <a:lnTo>
                  <a:pt x="371353" y="167112"/>
                </a:lnTo>
                <a:lnTo>
                  <a:pt x="317606" y="219168"/>
                </a:lnTo>
                <a:lnTo>
                  <a:pt x="323268" y="225072"/>
                </a:lnTo>
                <a:close/>
                <a:moveTo>
                  <a:pt x="193488" y="219168"/>
                </a:moveTo>
                <a:lnTo>
                  <a:pt x="139741" y="167112"/>
                </a:lnTo>
                <a:lnTo>
                  <a:pt x="193488" y="115056"/>
                </a:lnTo>
                <a:lnTo>
                  <a:pt x="187826" y="109152"/>
                </a:lnTo>
                <a:lnTo>
                  <a:pt x="127989" y="167112"/>
                </a:lnTo>
                <a:lnTo>
                  <a:pt x="187826" y="225072"/>
                </a:lnTo>
                <a:lnTo>
                  <a:pt x="193488" y="219168"/>
                </a:lnTo>
                <a:close/>
                <a:moveTo>
                  <a:pt x="77037" y="334224"/>
                </a:moveTo>
                <a:lnTo>
                  <a:pt x="433986" y="334224"/>
                </a:lnTo>
                <a:cubicBezTo>
                  <a:pt x="454123" y="334224"/>
                  <a:pt x="470462" y="317808"/>
                  <a:pt x="470462" y="297576"/>
                </a:cubicBezTo>
                <a:lnTo>
                  <a:pt x="470462" y="36648"/>
                </a:lnTo>
                <a:cubicBezTo>
                  <a:pt x="470462" y="16416"/>
                  <a:pt x="454123" y="0"/>
                  <a:pt x="433986" y="0"/>
                </a:cubicBezTo>
                <a:lnTo>
                  <a:pt x="77037" y="0"/>
                </a:lnTo>
                <a:cubicBezTo>
                  <a:pt x="56900" y="0"/>
                  <a:pt x="40561" y="16416"/>
                  <a:pt x="40561" y="36648"/>
                </a:cubicBezTo>
                <a:lnTo>
                  <a:pt x="40561" y="297504"/>
                </a:lnTo>
                <a:cubicBezTo>
                  <a:pt x="40561" y="317736"/>
                  <a:pt x="56900" y="334152"/>
                  <a:pt x="77037" y="334224"/>
                </a:cubicBezTo>
                <a:lnTo>
                  <a:pt x="77037" y="334224"/>
                </a:lnTo>
                <a:close/>
                <a:moveTo>
                  <a:pt x="48659" y="36648"/>
                </a:moveTo>
                <a:cubicBezTo>
                  <a:pt x="48659" y="20880"/>
                  <a:pt x="61414" y="8136"/>
                  <a:pt x="77037" y="8136"/>
                </a:cubicBezTo>
                <a:lnTo>
                  <a:pt x="433986" y="8136"/>
                </a:lnTo>
                <a:cubicBezTo>
                  <a:pt x="449680" y="8136"/>
                  <a:pt x="462364" y="20880"/>
                  <a:pt x="462364" y="36648"/>
                </a:cubicBezTo>
                <a:lnTo>
                  <a:pt x="462364" y="297504"/>
                </a:lnTo>
                <a:cubicBezTo>
                  <a:pt x="462364" y="313272"/>
                  <a:pt x="449608" y="326016"/>
                  <a:pt x="433986" y="326016"/>
                </a:cubicBezTo>
                <a:lnTo>
                  <a:pt x="77037" y="326016"/>
                </a:lnTo>
                <a:cubicBezTo>
                  <a:pt x="61343" y="326016"/>
                  <a:pt x="48659" y="313272"/>
                  <a:pt x="48659" y="297504"/>
                </a:cubicBezTo>
                <a:lnTo>
                  <a:pt x="48659" y="36648"/>
                </a:lnTo>
                <a:close/>
              </a:path>
            </a:pathLst>
          </a:custGeom>
          <a:solidFill>
            <a:srgbClr val="0064DC"/>
          </a:solidFill>
          <a:ln w="71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51">
            <a:extLst>
              <a:ext uri="{FF2B5EF4-FFF2-40B4-BE49-F238E27FC236}">
                <a16:creationId xmlns:a16="http://schemas.microsoft.com/office/drawing/2014/main" id="{5F94F30F-35FF-5F40-A2B9-E4AE5FAAF33A}"/>
              </a:ext>
            </a:extLst>
          </p:cNvPr>
          <p:cNvSpPr/>
          <p:nvPr/>
        </p:nvSpPr>
        <p:spPr>
          <a:xfrm>
            <a:off x="6897988" y="4992637"/>
            <a:ext cx="463709" cy="432429"/>
          </a:xfrm>
          <a:custGeom>
            <a:avLst/>
            <a:gdLst>
              <a:gd name="connsiteX0" fmla="*/ 216397 w 463709"/>
              <a:gd name="connsiteY0" fmla="*/ 230948 h 432429"/>
              <a:gd name="connsiteX1" fmla="*/ 295678 w 463709"/>
              <a:gd name="connsiteY1" fmla="*/ 151628 h 432429"/>
              <a:gd name="connsiteX2" fmla="*/ 216381 w 463709"/>
              <a:gd name="connsiteY2" fmla="*/ 72323 h 432429"/>
              <a:gd name="connsiteX3" fmla="*/ 137100 w 463709"/>
              <a:gd name="connsiteY3" fmla="*/ 151635 h 432429"/>
              <a:gd name="connsiteX4" fmla="*/ 216397 w 463709"/>
              <a:gd name="connsiteY4" fmla="*/ 230948 h 432429"/>
              <a:gd name="connsiteX5" fmla="*/ 216397 w 463709"/>
              <a:gd name="connsiteY5" fmla="*/ 80474 h 432429"/>
              <a:gd name="connsiteX6" fmla="*/ 287529 w 463709"/>
              <a:gd name="connsiteY6" fmla="*/ 151643 h 432429"/>
              <a:gd name="connsiteX7" fmla="*/ 216381 w 463709"/>
              <a:gd name="connsiteY7" fmla="*/ 222797 h 432429"/>
              <a:gd name="connsiteX8" fmla="*/ 145248 w 463709"/>
              <a:gd name="connsiteY8" fmla="*/ 151635 h 432429"/>
              <a:gd name="connsiteX9" fmla="*/ 216397 w 463709"/>
              <a:gd name="connsiteY9" fmla="*/ 80474 h 432429"/>
              <a:gd name="connsiteX10" fmla="*/ 111604 w 463709"/>
              <a:gd name="connsiteY10" fmla="*/ 341304 h 432429"/>
              <a:gd name="connsiteX11" fmla="*/ 321142 w 463709"/>
              <a:gd name="connsiteY11" fmla="*/ 341161 h 432429"/>
              <a:gd name="connsiteX12" fmla="*/ 319503 w 463709"/>
              <a:gd name="connsiteY12" fmla="*/ 335876 h 432429"/>
              <a:gd name="connsiteX13" fmla="*/ 216397 w 463709"/>
              <a:gd name="connsiteY13" fmla="*/ 237849 h 432429"/>
              <a:gd name="connsiteX14" fmla="*/ 113243 w 463709"/>
              <a:gd name="connsiteY14" fmla="*/ 336027 h 432429"/>
              <a:gd name="connsiteX15" fmla="*/ 216397 w 463709"/>
              <a:gd name="connsiteY15" fmla="*/ 246000 h 432429"/>
              <a:gd name="connsiteX16" fmla="*/ 310050 w 463709"/>
              <a:gd name="connsiteY16" fmla="*/ 333018 h 432429"/>
              <a:gd name="connsiteX17" fmla="*/ 122697 w 463709"/>
              <a:gd name="connsiteY17" fmla="*/ 333145 h 432429"/>
              <a:gd name="connsiteX18" fmla="*/ 216397 w 463709"/>
              <a:gd name="connsiteY18" fmla="*/ 246000 h 432429"/>
              <a:gd name="connsiteX19" fmla="*/ 428235 w 463709"/>
              <a:gd name="connsiteY19" fmla="*/ 204100 h 432429"/>
              <a:gd name="connsiteX20" fmla="*/ 392761 w 463709"/>
              <a:gd name="connsiteY20" fmla="*/ 239585 h 432429"/>
              <a:gd name="connsiteX21" fmla="*/ 398522 w 463709"/>
              <a:gd name="connsiteY21" fmla="*/ 245347 h 432429"/>
              <a:gd name="connsiteX22" fmla="*/ 424074 w 463709"/>
              <a:gd name="connsiteY22" fmla="*/ 219787 h 432429"/>
              <a:gd name="connsiteX23" fmla="*/ 212914 w 463709"/>
              <a:gd name="connsiteY23" fmla="*/ 423667 h 432429"/>
              <a:gd name="connsiteX24" fmla="*/ 9093 w 463709"/>
              <a:gd name="connsiteY24" fmla="*/ 212444 h 432429"/>
              <a:gd name="connsiteX25" fmla="*/ 220253 w 463709"/>
              <a:gd name="connsiteY25" fmla="*/ 8564 h 432429"/>
              <a:gd name="connsiteX26" fmla="*/ 402349 w 463709"/>
              <a:gd name="connsiteY26" fmla="*/ 123584 h 432429"/>
              <a:gd name="connsiteX27" fmla="*/ 409638 w 463709"/>
              <a:gd name="connsiteY27" fmla="*/ 119939 h 432429"/>
              <a:gd name="connsiteX28" fmla="*/ 119903 w 463709"/>
              <a:gd name="connsiteY28" fmla="*/ 22671 h 432429"/>
              <a:gd name="connsiteX29" fmla="*/ 22664 w 463709"/>
              <a:gd name="connsiteY29" fmla="*/ 312491 h 432429"/>
              <a:gd name="connsiteX30" fmla="*/ 312399 w 463709"/>
              <a:gd name="connsiteY30" fmla="*/ 409758 h 432429"/>
              <a:gd name="connsiteX31" fmla="*/ 432228 w 463709"/>
              <a:gd name="connsiteY31" fmla="*/ 219619 h 432429"/>
              <a:gd name="connsiteX32" fmla="*/ 457949 w 463709"/>
              <a:gd name="connsiteY32" fmla="*/ 245347 h 432429"/>
              <a:gd name="connsiteX33" fmla="*/ 463710 w 463709"/>
              <a:gd name="connsiteY33" fmla="*/ 239585 h 43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3709" h="432429">
                <a:moveTo>
                  <a:pt x="216397" y="230948"/>
                </a:moveTo>
                <a:cubicBezTo>
                  <a:pt x="260187" y="230944"/>
                  <a:pt x="295683" y="195430"/>
                  <a:pt x="295678" y="151628"/>
                </a:cubicBezTo>
                <a:cubicBezTo>
                  <a:pt x="295674" y="107825"/>
                  <a:pt x="260171" y="72319"/>
                  <a:pt x="216381" y="72323"/>
                </a:cubicBezTo>
                <a:cubicBezTo>
                  <a:pt x="172594" y="72327"/>
                  <a:pt x="137100" y="107835"/>
                  <a:pt x="137100" y="151635"/>
                </a:cubicBezTo>
                <a:cubicBezTo>
                  <a:pt x="137150" y="195420"/>
                  <a:pt x="172624" y="230902"/>
                  <a:pt x="216397" y="230948"/>
                </a:cubicBezTo>
                <a:close/>
                <a:moveTo>
                  <a:pt x="216397" y="80474"/>
                </a:moveTo>
                <a:cubicBezTo>
                  <a:pt x="255687" y="80478"/>
                  <a:pt x="287534" y="112342"/>
                  <a:pt x="287529" y="151643"/>
                </a:cubicBezTo>
                <a:cubicBezTo>
                  <a:pt x="287525" y="190945"/>
                  <a:pt x="255671" y="222802"/>
                  <a:pt x="216381" y="222797"/>
                </a:cubicBezTo>
                <a:cubicBezTo>
                  <a:pt x="177094" y="222793"/>
                  <a:pt x="145248" y="190934"/>
                  <a:pt x="145248" y="151635"/>
                </a:cubicBezTo>
                <a:cubicBezTo>
                  <a:pt x="145290" y="112348"/>
                  <a:pt x="177122" y="80511"/>
                  <a:pt x="216397" y="80474"/>
                </a:cubicBezTo>
                <a:close/>
                <a:moveTo>
                  <a:pt x="111604" y="341304"/>
                </a:moveTo>
                <a:lnTo>
                  <a:pt x="321142" y="341161"/>
                </a:lnTo>
                <a:lnTo>
                  <a:pt x="319503" y="335876"/>
                </a:lnTo>
                <a:cubicBezTo>
                  <a:pt x="304082" y="286277"/>
                  <a:pt x="283415" y="237849"/>
                  <a:pt x="216397" y="237849"/>
                </a:cubicBezTo>
                <a:cubicBezTo>
                  <a:pt x="149251" y="237849"/>
                  <a:pt x="128625" y="286349"/>
                  <a:pt x="113243" y="336027"/>
                </a:cubicBezTo>
                <a:close/>
                <a:moveTo>
                  <a:pt x="216397" y="246000"/>
                </a:moveTo>
                <a:cubicBezTo>
                  <a:pt x="270421" y="246000"/>
                  <a:pt x="292208" y="277808"/>
                  <a:pt x="310050" y="333018"/>
                </a:cubicBezTo>
                <a:lnTo>
                  <a:pt x="122697" y="333145"/>
                </a:lnTo>
                <a:cubicBezTo>
                  <a:pt x="140490" y="277856"/>
                  <a:pt x="162269" y="246000"/>
                  <a:pt x="216397" y="246000"/>
                </a:cubicBezTo>
                <a:close/>
                <a:moveTo>
                  <a:pt x="428235" y="204100"/>
                </a:moveTo>
                <a:lnTo>
                  <a:pt x="392761" y="239585"/>
                </a:lnTo>
                <a:lnTo>
                  <a:pt x="398522" y="245347"/>
                </a:lnTo>
                <a:lnTo>
                  <a:pt x="424074" y="219787"/>
                </a:lnTo>
                <a:cubicBezTo>
                  <a:pt x="422047" y="334414"/>
                  <a:pt x="327508" y="425695"/>
                  <a:pt x="212914" y="423667"/>
                </a:cubicBezTo>
                <a:cubicBezTo>
                  <a:pt x="98320" y="421640"/>
                  <a:pt x="7066" y="327072"/>
                  <a:pt x="9093" y="212444"/>
                </a:cubicBezTo>
                <a:cubicBezTo>
                  <a:pt x="11120" y="97817"/>
                  <a:pt x="105660" y="6537"/>
                  <a:pt x="220253" y="8564"/>
                </a:cubicBezTo>
                <a:cubicBezTo>
                  <a:pt x="297647" y="9934"/>
                  <a:pt x="367846" y="54275"/>
                  <a:pt x="402349" y="123584"/>
                </a:cubicBezTo>
                <a:lnTo>
                  <a:pt x="409638" y="119939"/>
                </a:lnTo>
                <a:cubicBezTo>
                  <a:pt x="356482" y="13048"/>
                  <a:pt x="226763" y="-30501"/>
                  <a:pt x="119903" y="22671"/>
                </a:cubicBezTo>
                <a:cubicBezTo>
                  <a:pt x="13044" y="75843"/>
                  <a:pt x="-30492" y="205599"/>
                  <a:pt x="22664" y="312491"/>
                </a:cubicBezTo>
                <a:cubicBezTo>
                  <a:pt x="75821" y="419382"/>
                  <a:pt x="205539" y="462930"/>
                  <a:pt x="312399" y="409758"/>
                </a:cubicBezTo>
                <a:cubicBezTo>
                  <a:pt x="384733" y="373766"/>
                  <a:pt x="430956" y="300422"/>
                  <a:pt x="432228" y="219619"/>
                </a:cubicBezTo>
                <a:lnTo>
                  <a:pt x="457949" y="245347"/>
                </a:lnTo>
                <a:lnTo>
                  <a:pt x="463710" y="239585"/>
                </a:lnTo>
                <a:close/>
              </a:path>
            </a:pathLst>
          </a:custGeom>
          <a:solidFill>
            <a:srgbClr val="0064DC"/>
          </a:solidFill>
          <a:ln w="80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6981825" y="1641752"/>
            <a:ext cx="4391024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Introducing Offuture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126EDCB-297B-4F7B-8E8E-32666466D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4" r="31010" b="1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6B9B708D-56B2-48A0-B0FD-37D7C7D944A3}"/>
              </a:ext>
            </a:extLst>
          </p:cNvPr>
          <p:cNvSpPr txBox="1">
            <a:spLocks/>
          </p:cNvSpPr>
          <p:nvPr/>
        </p:nvSpPr>
        <p:spPr>
          <a:xfrm>
            <a:off x="6981826" y="3146400"/>
            <a:ext cx="4391024" cy="26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bg1">
                    <a:alpha val="80000"/>
                  </a:schemeClr>
                </a:solidFill>
              </a:rPr>
              <a:t>Offuture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is an online global office &amp; technology supply store</a:t>
            </a:r>
          </a:p>
          <a:p>
            <a:pPr marL="0"/>
            <a:endParaRPr lang="en-US" sz="22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The store has been running online since 2010 and delivers high quality office furniture, technology and office supplies across the globe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C09BFF1-4E8E-4000-80BB-896AB9C35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228" y="5576470"/>
            <a:ext cx="1528771" cy="12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lack and brown office rolling chair">
            <a:extLst>
              <a:ext uri="{FF2B5EF4-FFF2-40B4-BE49-F238E27FC236}">
                <a16:creationId xmlns:a16="http://schemas.microsoft.com/office/drawing/2014/main" id="{BC9100C0-9B2B-44C4-8FB3-3BE9D3789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0" r="1" b="1"/>
          <a:stretch/>
        </p:blipFill>
        <p:spPr bwMode="auto">
          <a:xfrm>
            <a:off x="497567" y="-46721"/>
            <a:ext cx="11701108" cy="692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Situation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6B9B708D-56B2-48A0-B0FD-37D7C7D944A3}"/>
              </a:ext>
            </a:extLst>
          </p:cNvPr>
          <p:cNvSpPr txBox="1">
            <a:spLocks/>
          </p:cNvSpPr>
          <p:nvPr/>
        </p:nvSpPr>
        <p:spPr>
          <a:xfrm>
            <a:off x="603671" y="2161309"/>
            <a:ext cx="4816228" cy="440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In 2020, </a:t>
            </a: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appointed a well-known consultancy to explore their sales data and build a data model to predict future sales.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At first the process went well, until the final presentation – the consultant quoted some facts &amp; figures about </a:t>
            </a:r>
            <a:r>
              <a:rPr lang="en-US" sz="1800" b="1" dirty="0" err="1">
                <a:solidFill>
                  <a:schemeClr val="bg1"/>
                </a:solidFill>
              </a:rPr>
              <a:t>Offuture</a:t>
            </a:r>
            <a:r>
              <a:rPr lang="en-US" sz="1800" dirty="0" err="1">
                <a:solidFill>
                  <a:schemeClr val="bg1"/>
                </a:solidFill>
              </a:rPr>
              <a:t>’s</a:t>
            </a:r>
            <a:r>
              <a:rPr lang="en-US" sz="1800" dirty="0">
                <a:solidFill>
                  <a:schemeClr val="bg1"/>
                </a:solidFill>
              </a:rPr>
              <a:t> performance that Hamish </a:t>
            </a:r>
            <a:r>
              <a:rPr lang="en-US" sz="1800" dirty="0" err="1">
                <a:solidFill>
                  <a:schemeClr val="bg1"/>
                </a:solidFill>
              </a:rPr>
              <a:t>Boxworth</a:t>
            </a:r>
            <a:r>
              <a:rPr lang="en-US" sz="1800" dirty="0">
                <a:solidFill>
                  <a:schemeClr val="bg1"/>
                </a:solidFill>
              </a:rPr>
              <a:t>, the CEO of Offuture, knew to be </a:t>
            </a:r>
            <a:r>
              <a:rPr lang="en-US" sz="1800" i="1" dirty="0">
                <a:solidFill>
                  <a:schemeClr val="bg1"/>
                </a:solidFill>
              </a:rPr>
              <a:t>wrong.</a:t>
            </a:r>
          </a:p>
          <a:p>
            <a:pPr marL="0" indent="0">
              <a:buNone/>
            </a:pPr>
            <a:endParaRPr lang="en-US" sz="18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With the trust lost, Hamish decided that he couldn’t trust any of the work produced by the consultancy company.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BC8A0-0B14-4A47-947D-8767BC6A1365}"/>
              </a:ext>
            </a:extLst>
          </p:cNvPr>
          <p:cNvSpPr/>
          <p:nvPr/>
        </p:nvSpPr>
        <p:spPr>
          <a:xfrm>
            <a:off x="-106790" y="3233983"/>
            <a:ext cx="717136" cy="3624014"/>
          </a:xfrm>
          <a:prstGeom prst="rect">
            <a:avLst/>
          </a:prstGeom>
          <a:solidFill>
            <a:srgbClr val="BE9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478AF64-DAB7-49EE-AE00-37A218D0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206" y="5512174"/>
            <a:ext cx="1498184" cy="13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lack floor lamp on living room sofa">
            <a:extLst>
              <a:ext uri="{FF2B5EF4-FFF2-40B4-BE49-F238E27FC236}">
                <a16:creationId xmlns:a16="http://schemas.microsoft.com/office/drawing/2014/main" id="{F0C73D24-0F7C-4B8A-8C8B-FB3BA6923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7" y="0"/>
            <a:ext cx="11710315" cy="78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Brief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6B9B708D-56B2-48A0-B0FD-37D7C7D944A3}"/>
              </a:ext>
            </a:extLst>
          </p:cNvPr>
          <p:cNvSpPr txBox="1">
            <a:spLocks/>
          </p:cNvSpPr>
          <p:nvPr/>
        </p:nvSpPr>
        <p:spPr>
          <a:xfrm>
            <a:off x="603671" y="2161309"/>
            <a:ext cx="4816228" cy="440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has approached your Data Science firm to produce a proof of concept.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are confident they know the performance break down of their business from 2011 to 2015 – they want to see proof that your team can produce accurate trustworthy results, before engaging with you further to produce predictive models.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are providing a data file of their sales from 2011 to 2015. They would like you to conduct a Descriptive Analytics project to detail their performance during the time period.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have no specific questions for this proof of concept. They want you to describe the performance from the data.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BC8A0-0B14-4A47-947D-8767BC6A1365}"/>
              </a:ext>
            </a:extLst>
          </p:cNvPr>
          <p:cNvSpPr/>
          <p:nvPr/>
        </p:nvSpPr>
        <p:spPr>
          <a:xfrm>
            <a:off x="-106790" y="3233983"/>
            <a:ext cx="717136" cy="3624014"/>
          </a:xfrm>
          <a:prstGeom prst="rect">
            <a:avLst/>
          </a:prstGeom>
          <a:solidFill>
            <a:srgbClr val="BE9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478AF64-DAB7-49EE-AE00-37A218D0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206" y="5512174"/>
            <a:ext cx="1498184" cy="13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2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lack floor lamp on living room sofa">
            <a:extLst>
              <a:ext uri="{FF2B5EF4-FFF2-40B4-BE49-F238E27FC236}">
                <a16:creationId xmlns:a16="http://schemas.microsoft.com/office/drawing/2014/main" id="{F0C73D24-0F7C-4B8A-8C8B-FB3BA6923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7" y="0"/>
            <a:ext cx="11710315" cy="78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Starter Points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BC8A0-0B14-4A47-947D-8767BC6A1365}"/>
              </a:ext>
            </a:extLst>
          </p:cNvPr>
          <p:cNvSpPr/>
          <p:nvPr/>
        </p:nvSpPr>
        <p:spPr>
          <a:xfrm>
            <a:off x="-106790" y="3233983"/>
            <a:ext cx="717136" cy="3624014"/>
          </a:xfrm>
          <a:prstGeom prst="rect">
            <a:avLst/>
          </a:prstGeom>
          <a:solidFill>
            <a:srgbClr val="BE9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478AF64-DAB7-49EE-AE00-37A218D0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206" y="5512174"/>
            <a:ext cx="1498184" cy="13458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59055A5-58C8-47D8-9F76-73AD80D1D886}"/>
              </a:ext>
            </a:extLst>
          </p:cNvPr>
          <p:cNvSpPr txBox="1"/>
          <p:nvPr/>
        </p:nvSpPr>
        <p:spPr>
          <a:xfrm>
            <a:off x="1085607" y="2495371"/>
            <a:ext cx="4374585" cy="230832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Total Sales across each year / month / </a:t>
            </a:r>
            <a:r>
              <a:rPr lang="en-GB" dirty="0" err="1">
                <a:solidFill>
                  <a:schemeClr val="bg1"/>
                </a:solidFill>
              </a:rPr>
              <a:t>qtr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Total Profit across each year / month / </a:t>
            </a:r>
            <a:r>
              <a:rPr lang="en-GB" dirty="0" err="1">
                <a:solidFill>
                  <a:schemeClr val="bg1"/>
                </a:solidFill>
              </a:rPr>
              <a:t>qtr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Total sales/profit across each year…. By category, sub-category, or segment.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Top performing products (most sold? Most profitable?)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Worst performing products (least profitable?)</a:t>
            </a:r>
          </a:p>
        </p:txBody>
      </p:sp>
    </p:spTree>
    <p:extLst>
      <p:ext uri="{BB962C8B-B14F-4D97-AF65-F5344CB8AC3E}">
        <p14:creationId xmlns:p14="http://schemas.microsoft.com/office/powerpoint/2010/main" val="137339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lack floor lamp on living room sofa">
            <a:extLst>
              <a:ext uri="{FF2B5EF4-FFF2-40B4-BE49-F238E27FC236}">
                <a16:creationId xmlns:a16="http://schemas.microsoft.com/office/drawing/2014/main" id="{F0C73D24-0F7C-4B8A-8C8B-FB3BA6923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7" y="0"/>
            <a:ext cx="11710315" cy="78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1111432" y="-250021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Data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BC8A0-0B14-4A47-947D-8767BC6A1365}"/>
              </a:ext>
            </a:extLst>
          </p:cNvPr>
          <p:cNvSpPr/>
          <p:nvPr/>
        </p:nvSpPr>
        <p:spPr>
          <a:xfrm>
            <a:off x="-106790" y="3233983"/>
            <a:ext cx="717136" cy="3624014"/>
          </a:xfrm>
          <a:prstGeom prst="rect">
            <a:avLst/>
          </a:prstGeom>
          <a:solidFill>
            <a:srgbClr val="BE9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478AF64-DAB7-49EE-AE00-37A218D0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206" y="5512174"/>
            <a:ext cx="1498184" cy="134582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8BFB181-B4CF-1653-B1AA-2EA833D5A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9" y="2176711"/>
            <a:ext cx="5038725" cy="2114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A074B6-C679-7619-C0E9-CFCE172DE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510" y="873648"/>
            <a:ext cx="5734050" cy="4448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3429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994B159-34AB-BC42-B88F-BA92E98889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3808" y="360000"/>
            <a:ext cx="1800725" cy="208825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AE83F14-8147-1245-ADB5-1BEDDA4BE58A}"/>
              </a:ext>
            </a:extLst>
          </p:cNvPr>
          <p:cNvSpPr txBox="1">
            <a:spLocks/>
          </p:cNvSpPr>
          <p:nvPr/>
        </p:nvSpPr>
        <p:spPr>
          <a:xfrm>
            <a:off x="6812778" y="1988290"/>
            <a:ext cx="4663432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In your assigned teams: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2DF508-67E6-8A4D-8B3E-FCE561726C58}"/>
              </a:ext>
            </a:extLst>
          </p:cNvPr>
          <p:cNvCxnSpPr>
            <a:cxnSpLocks/>
          </p:cNvCxnSpPr>
          <p:nvPr/>
        </p:nvCxnSpPr>
        <p:spPr>
          <a:xfrm>
            <a:off x="6814389" y="162501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22C8B94B-5095-2C43-9DFF-7FB0C5EFE986}"/>
              </a:ext>
            </a:extLst>
          </p:cNvPr>
          <p:cNvSpPr txBox="1">
            <a:spLocks/>
          </p:cNvSpPr>
          <p:nvPr/>
        </p:nvSpPr>
        <p:spPr>
          <a:xfrm>
            <a:off x="6814389" y="928825"/>
            <a:ext cx="3229419" cy="430887"/>
          </a:xfrm>
          <a:prstGeom prst="rect">
            <a:avLst/>
          </a:prstGeom>
        </p:spPr>
        <p:txBody>
          <a:bodyPr wrap="square" lIns="0" tIns="0" rIns="0" bIns="0" numCol="1" spc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dirty="0">
                <a:latin typeface="Clear Sans" panose="020B0503030202020304" pitchFamily="34" charset="0"/>
                <a:cs typeface="Clear Sans" panose="020B0503030202020304" pitchFamily="34" charset="0"/>
              </a:rPr>
              <a:t>Deliverable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6D71570-CC53-F74D-80D3-8C51C5DBC15D}"/>
              </a:ext>
            </a:extLst>
          </p:cNvPr>
          <p:cNvSpPr txBox="1">
            <a:spLocks/>
          </p:cNvSpPr>
          <p:nvPr/>
        </p:nvSpPr>
        <p:spPr>
          <a:xfrm>
            <a:off x="7531242" y="3034787"/>
            <a:ext cx="4374971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Analyse the data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Clear Sans"/>
              <a:cs typeface="Clear Sans" panose="020B0503030202020304" pitchFamily="34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5042FE-A59B-E641-BD4D-4899FE31CCB9}"/>
              </a:ext>
            </a:extLst>
          </p:cNvPr>
          <p:cNvSpPr txBox="1">
            <a:spLocks/>
          </p:cNvSpPr>
          <p:nvPr/>
        </p:nvSpPr>
        <p:spPr>
          <a:xfrm>
            <a:off x="7541576" y="4550402"/>
            <a:ext cx="388531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Present: 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Clear Sans"/>
              <a:cs typeface="Clear Sans" panose="020B05030302020203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Live presentation to the DF team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(Teams choice of format, PowerPoint, PDF, google docs etc)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CA81704-9B3E-AE4B-8E0D-1808D0D94A64}"/>
              </a:ext>
            </a:extLst>
          </p:cNvPr>
          <p:cNvSpPr txBox="1">
            <a:spLocks/>
          </p:cNvSpPr>
          <p:nvPr/>
        </p:nvSpPr>
        <p:spPr>
          <a:xfrm>
            <a:off x="6812778" y="2579388"/>
            <a:ext cx="1289745" cy="1997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b="1">
                <a:latin typeface="Clear Sans" panose="020B0503030202020304" pitchFamily="34" charset="0"/>
                <a:cs typeface="Clear Sans" panose="020B0503030202020304" pitchFamily="34" charset="0"/>
              </a:rPr>
              <a:t>Key objectives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4D7F40-B9DF-0B46-8CD6-24B24552E8CF}"/>
              </a:ext>
            </a:extLst>
          </p:cNvPr>
          <p:cNvCxnSpPr>
            <a:cxnSpLocks/>
          </p:cNvCxnSpPr>
          <p:nvPr/>
        </p:nvCxnSpPr>
        <p:spPr>
          <a:xfrm>
            <a:off x="6853207" y="5615181"/>
            <a:ext cx="46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4A51642-ED25-364B-B38E-F585F8336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ECD15AF-33D5-DF40-AFB0-AAC00617760B}"/>
              </a:ext>
            </a:extLst>
          </p:cNvPr>
          <p:cNvSpPr txBox="1">
            <a:spLocks/>
          </p:cNvSpPr>
          <p:nvPr/>
        </p:nvSpPr>
        <p:spPr>
          <a:xfrm>
            <a:off x="7541577" y="3794387"/>
            <a:ext cx="388531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Visualisation &amp; Story Telling: 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  <a:latin typeface="Clear Sans"/>
              <a:cs typeface="Clear Sans" panose="020B05030302020203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Tableau presentation file (on Tableau Public)</a:t>
            </a:r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16469008-7E61-044C-B804-3581B4D5F4DA}"/>
              </a:ext>
            </a:extLst>
          </p:cNvPr>
          <p:cNvSpPr/>
          <p:nvPr/>
        </p:nvSpPr>
        <p:spPr>
          <a:xfrm>
            <a:off x="6853207" y="3034787"/>
            <a:ext cx="432000" cy="432000"/>
          </a:xfrm>
          <a:custGeom>
            <a:avLst/>
            <a:gdLst>
              <a:gd name="connsiteX0" fmla="*/ 74808 w 432000"/>
              <a:gd name="connsiteY0" fmla="*/ 245088 h 432000"/>
              <a:gd name="connsiteX1" fmla="*/ 103896 w 432000"/>
              <a:gd name="connsiteY1" fmla="*/ 216000 h 432000"/>
              <a:gd name="connsiteX2" fmla="*/ 97272 w 432000"/>
              <a:gd name="connsiteY2" fmla="*/ 197784 h 432000"/>
              <a:gd name="connsiteX3" fmla="*/ 159552 w 432000"/>
              <a:gd name="connsiteY3" fmla="*/ 96552 h 432000"/>
              <a:gd name="connsiteX4" fmla="*/ 200160 w 432000"/>
              <a:gd name="connsiteY4" fmla="*/ 94248 h 432000"/>
              <a:gd name="connsiteX5" fmla="*/ 203256 w 432000"/>
              <a:gd name="connsiteY5" fmla="*/ 90072 h 432000"/>
              <a:gd name="connsiteX6" fmla="*/ 250416 w 432000"/>
              <a:gd name="connsiteY6" fmla="*/ 117000 h 432000"/>
              <a:gd name="connsiteX7" fmla="*/ 270504 w 432000"/>
              <a:gd name="connsiteY7" fmla="*/ 152856 h 432000"/>
              <a:gd name="connsiteX8" fmla="*/ 306360 w 432000"/>
              <a:gd name="connsiteY8" fmla="*/ 132768 h 432000"/>
              <a:gd name="connsiteX9" fmla="*/ 303264 w 432000"/>
              <a:gd name="connsiteY9" fmla="*/ 109800 h 432000"/>
              <a:gd name="connsiteX10" fmla="*/ 358488 w 432000"/>
              <a:gd name="connsiteY10" fmla="*/ 54576 h 432000"/>
              <a:gd name="connsiteX11" fmla="*/ 400392 w 432000"/>
              <a:gd name="connsiteY11" fmla="*/ 52992 h 432000"/>
              <a:gd name="connsiteX12" fmla="*/ 398808 w 432000"/>
              <a:gd name="connsiteY12" fmla="*/ 11088 h 432000"/>
              <a:gd name="connsiteX13" fmla="*/ 356832 w 432000"/>
              <a:gd name="connsiteY13" fmla="*/ 12672 h 432000"/>
              <a:gd name="connsiteX14" fmla="*/ 353160 w 432000"/>
              <a:gd name="connsiteY14" fmla="*/ 48096 h 432000"/>
              <a:gd name="connsiteX15" fmla="*/ 297936 w 432000"/>
              <a:gd name="connsiteY15" fmla="*/ 103320 h 432000"/>
              <a:gd name="connsiteX16" fmla="*/ 257256 w 432000"/>
              <a:gd name="connsiteY16" fmla="*/ 104688 h 432000"/>
              <a:gd name="connsiteX17" fmla="*/ 253728 w 432000"/>
              <a:gd name="connsiteY17" fmla="*/ 109296 h 432000"/>
              <a:gd name="connsiteX18" fmla="*/ 206568 w 432000"/>
              <a:gd name="connsiteY18" fmla="*/ 82368 h 432000"/>
              <a:gd name="connsiteX19" fmla="*/ 186408 w 432000"/>
              <a:gd name="connsiteY19" fmla="*/ 46584 h 432000"/>
              <a:gd name="connsiteX20" fmla="*/ 150624 w 432000"/>
              <a:gd name="connsiteY20" fmla="*/ 66744 h 432000"/>
              <a:gd name="connsiteX21" fmla="*/ 153936 w 432000"/>
              <a:gd name="connsiteY21" fmla="*/ 89856 h 432000"/>
              <a:gd name="connsiteX22" fmla="*/ 91152 w 432000"/>
              <a:gd name="connsiteY22" fmla="*/ 191952 h 432000"/>
              <a:gd name="connsiteX23" fmla="*/ 50760 w 432000"/>
              <a:gd name="connsiteY23" fmla="*/ 199656 h 432000"/>
              <a:gd name="connsiteX24" fmla="*/ 58464 w 432000"/>
              <a:gd name="connsiteY24" fmla="*/ 240048 h 432000"/>
              <a:gd name="connsiteX25" fmla="*/ 74808 w 432000"/>
              <a:gd name="connsiteY25" fmla="*/ 245088 h 432000"/>
              <a:gd name="connsiteX26" fmla="*/ 74808 w 432000"/>
              <a:gd name="connsiteY26" fmla="*/ 245088 h 432000"/>
              <a:gd name="connsiteX27" fmla="*/ 378000 w 432000"/>
              <a:gd name="connsiteY27" fmla="*/ 12456 h 432000"/>
              <a:gd name="connsiteX28" fmla="*/ 398808 w 432000"/>
              <a:gd name="connsiteY28" fmla="*/ 33264 h 432000"/>
              <a:gd name="connsiteX29" fmla="*/ 378000 w 432000"/>
              <a:gd name="connsiteY29" fmla="*/ 54000 h 432000"/>
              <a:gd name="connsiteX30" fmla="*/ 357192 w 432000"/>
              <a:gd name="connsiteY30" fmla="*/ 33192 h 432000"/>
              <a:gd name="connsiteX31" fmla="*/ 378000 w 432000"/>
              <a:gd name="connsiteY31" fmla="*/ 12456 h 432000"/>
              <a:gd name="connsiteX32" fmla="*/ 378000 w 432000"/>
              <a:gd name="connsiteY32" fmla="*/ 12456 h 432000"/>
              <a:gd name="connsiteX33" fmla="*/ 278280 w 432000"/>
              <a:gd name="connsiteY33" fmla="*/ 103824 h 432000"/>
              <a:gd name="connsiteX34" fmla="*/ 299088 w 432000"/>
              <a:gd name="connsiteY34" fmla="*/ 124632 h 432000"/>
              <a:gd name="connsiteX35" fmla="*/ 278280 w 432000"/>
              <a:gd name="connsiteY35" fmla="*/ 145368 h 432000"/>
              <a:gd name="connsiteX36" fmla="*/ 257472 w 432000"/>
              <a:gd name="connsiteY36" fmla="*/ 124560 h 432000"/>
              <a:gd name="connsiteX37" fmla="*/ 278280 w 432000"/>
              <a:gd name="connsiteY37" fmla="*/ 103824 h 432000"/>
              <a:gd name="connsiteX38" fmla="*/ 278280 w 432000"/>
              <a:gd name="connsiteY38" fmla="*/ 103824 h 432000"/>
              <a:gd name="connsiteX39" fmla="*/ 178632 w 432000"/>
              <a:gd name="connsiteY39" fmla="*/ 54000 h 432000"/>
              <a:gd name="connsiteX40" fmla="*/ 199440 w 432000"/>
              <a:gd name="connsiteY40" fmla="*/ 74808 h 432000"/>
              <a:gd name="connsiteX41" fmla="*/ 178632 w 432000"/>
              <a:gd name="connsiteY41" fmla="*/ 95544 h 432000"/>
              <a:gd name="connsiteX42" fmla="*/ 157824 w 432000"/>
              <a:gd name="connsiteY42" fmla="*/ 74736 h 432000"/>
              <a:gd name="connsiteX43" fmla="*/ 178632 w 432000"/>
              <a:gd name="connsiteY43" fmla="*/ 54000 h 432000"/>
              <a:gd name="connsiteX44" fmla="*/ 178632 w 432000"/>
              <a:gd name="connsiteY44" fmla="*/ 54000 h 432000"/>
              <a:gd name="connsiteX45" fmla="*/ 74808 w 432000"/>
              <a:gd name="connsiteY45" fmla="*/ 195192 h 432000"/>
              <a:gd name="connsiteX46" fmla="*/ 95544 w 432000"/>
              <a:gd name="connsiteY46" fmla="*/ 216000 h 432000"/>
              <a:gd name="connsiteX47" fmla="*/ 74736 w 432000"/>
              <a:gd name="connsiteY47" fmla="*/ 236736 h 432000"/>
              <a:gd name="connsiteX48" fmla="*/ 54000 w 432000"/>
              <a:gd name="connsiteY48" fmla="*/ 216000 h 432000"/>
              <a:gd name="connsiteX49" fmla="*/ 74808 w 432000"/>
              <a:gd name="connsiteY49" fmla="*/ 195192 h 432000"/>
              <a:gd name="connsiteX50" fmla="*/ 74808 w 432000"/>
              <a:gd name="connsiteY50" fmla="*/ 195192 h 432000"/>
              <a:gd name="connsiteX51" fmla="*/ 402912 w 432000"/>
              <a:gd name="connsiteY51" fmla="*/ 423720 h 432000"/>
              <a:gd name="connsiteX52" fmla="*/ 402912 w 432000"/>
              <a:gd name="connsiteY52" fmla="*/ 112176 h 432000"/>
              <a:gd name="connsiteX53" fmla="*/ 344736 w 432000"/>
              <a:gd name="connsiteY53" fmla="*/ 112176 h 432000"/>
              <a:gd name="connsiteX54" fmla="*/ 344736 w 432000"/>
              <a:gd name="connsiteY54" fmla="*/ 423720 h 432000"/>
              <a:gd name="connsiteX55" fmla="*/ 303192 w 432000"/>
              <a:gd name="connsiteY55" fmla="*/ 423720 h 432000"/>
              <a:gd name="connsiteX56" fmla="*/ 303192 w 432000"/>
              <a:gd name="connsiteY56" fmla="*/ 228456 h 432000"/>
              <a:gd name="connsiteX57" fmla="*/ 245016 w 432000"/>
              <a:gd name="connsiteY57" fmla="*/ 228456 h 432000"/>
              <a:gd name="connsiteX58" fmla="*/ 245016 w 432000"/>
              <a:gd name="connsiteY58" fmla="*/ 423720 h 432000"/>
              <a:gd name="connsiteX59" fmla="*/ 203472 w 432000"/>
              <a:gd name="connsiteY59" fmla="*/ 423720 h 432000"/>
              <a:gd name="connsiteX60" fmla="*/ 203472 w 432000"/>
              <a:gd name="connsiteY60" fmla="*/ 195264 h 432000"/>
              <a:gd name="connsiteX61" fmla="*/ 145296 w 432000"/>
              <a:gd name="connsiteY61" fmla="*/ 195264 h 432000"/>
              <a:gd name="connsiteX62" fmla="*/ 145296 w 432000"/>
              <a:gd name="connsiteY62" fmla="*/ 423720 h 432000"/>
              <a:gd name="connsiteX63" fmla="*/ 103752 w 432000"/>
              <a:gd name="connsiteY63" fmla="*/ 423720 h 432000"/>
              <a:gd name="connsiteX64" fmla="*/ 103752 w 432000"/>
              <a:gd name="connsiteY64" fmla="*/ 294912 h 432000"/>
              <a:gd name="connsiteX65" fmla="*/ 45720 w 432000"/>
              <a:gd name="connsiteY65" fmla="*/ 294912 h 432000"/>
              <a:gd name="connsiteX66" fmla="*/ 45720 w 432000"/>
              <a:gd name="connsiteY66" fmla="*/ 423648 h 432000"/>
              <a:gd name="connsiteX67" fmla="*/ 8280 w 432000"/>
              <a:gd name="connsiteY67" fmla="*/ 423648 h 432000"/>
              <a:gd name="connsiteX68" fmla="*/ 8280 w 432000"/>
              <a:gd name="connsiteY68" fmla="*/ 0 h 432000"/>
              <a:gd name="connsiteX69" fmla="*/ 0 w 432000"/>
              <a:gd name="connsiteY69" fmla="*/ 0 h 432000"/>
              <a:gd name="connsiteX70" fmla="*/ 0 w 432000"/>
              <a:gd name="connsiteY70" fmla="*/ 432000 h 432000"/>
              <a:gd name="connsiteX71" fmla="*/ 432000 w 432000"/>
              <a:gd name="connsiteY71" fmla="*/ 432000 h 432000"/>
              <a:gd name="connsiteX72" fmla="*/ 432000 w 432000"/>
              <a:gd name="connsiteY72" fmla="*/ 423720 h 432000"/>
              <a:gd name="connsiteX73" fmla="*/ 402912 w 432000"/>
              <a:gd name="connsiteY73" fmla="*/ 423720 h 432000"/>
              <a:gd name="connsiteX74" fmla="*/ 95544 w 432000"/>
              <a:gd name="connsiteY74" fmla="*/ 423720 h 432000"/>
              <a:gd name="connsiteX75" fmla="*/ 54000 w 432000"/>
              <a:gd name="connsiteY75" fmla="*/ 423720 h 432000"/>
              <a:gd name="connsiteX76" fmla="*/ 54000 w 432000"/>
              <a:gd name="connsiteY76" fmla="*/ 303264 h 432000"/>
              <a:gd name="connsiteX77" fmla="*/ 95544 w 432000"/>
              <a:gd name="connsiteY77" fmla="*/ 303264 h 432000"/>
              <a:gd name="connsiteX78" fmla="*/ 95544 w 432000"/>
              <a:gd name="connsiteY78" fmla="*/ 423720 h 432000"/>
              <a:gd name="connsiteX79" fmla="*/ 195264 w 432000"/>
              <a:gd name="connsiteY79" fmla="*/ 423720 h 432000"/>
              <a:gd name="connsiteX80" fmla="*/ 153720 w 432000"/>
              <a:gd name="connsiteY80" fmla="*/ 423720 h 432000"/>
              <a:gd name="connsiteX81" fmla="*/ 153720 w 432000"/>
              <a:gd name="connsiteY81" fmla="*/ 203544 h 432000"/>
              <a:gd name="connsiteX82" fmla="*/ 195264 w 432000"/>
              <a:gd name="connsiteY82" fmla="*/ 203544 h 432000"/>
              <a:gd name="connsiteX83" fmla="*/ 195264 w 432000"/>
              <a:gd name="connsiteY83" fmla="*/ 423720 h 432000"/>
              <a:gd name="connsiteX84" fmla="*/ 294912 w 432000"/>
              <a:gd name="connsiteY84" fmla="*/ 423720 h 432000"/>
              <a:gd name="connsiteX85" fmla="*/ 253368 w 432000"/>
              <a:gd name="connsiteY85" fmla="*/ 423720 h 432000"/>
              <a:gd name="connsiteX86" fmla="*/ 253368 w 432000"/>
              <a:gd name="connsiteY86" fmla="*/ 236736 h 432000"/>
              <a:gd name="connsiteX87" fmla="*/ 294912 w 432000"/>
              <a:gd name="connsiteY87" fmla="*/ 236736 h 432000"/>
              <a:gd name="connsiteX88" fmla="*/ 294912 w 432000"/>
              <a:gd name="connsiteY88" fmla="*/ 423720 h 432000"/>
              <a:gd name="connsiteX89" fmla="*/ 394632 w 432000"/>
              <a:gd name="connsiteY89" fmla="*/ 423720 h 432000"/>
              <a:gd name="connsiteX90" fmla="*/ 353088 w 432000"/>
              <a:gd name="connsiteY90" fmla="*/ 423720 h 432000"/>
              <a:gd name="connsiteX91" fmla="*/ 353088 w 432000"/>
              <a:gd name="connsiteY91" fmla="*/ 120456 h 432000"/>
              <a:gd name="connsiteX92" fmla="*/ 394632 w 432000"/>
              <a:gd name="connsiteY92" fmla="*/ 120456 h 432000"/>
              <a:gd name="connsiteX93" fmla="*/ 394632 w 432000"/>
              <a:gd name="connsiteY93" fmla="*/ 42372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32000" h="432000">
                <a:moveTo>
                  <a:pt x="74808" y="245088"/>
                </a:moveTo>
                <a:cubicBezTo>
                  <a:pt x="90864" y="245088"/>
                  <a:pt x="103896" y="232056"/>
                  <a:pt x="103896" y="216000"/>
                </a:cubicBezTo>
                <a:cubicBezTo>
                  <a:pt x="103896" y="209376"/>
                  <a:pt x="101520" y="202896"/>
                  <a:pt x="97272" y="197784"/>
                </a:cubicBezTo>
                <a:lnTo>
                  <a:pt x="159552" y="96552"/>
                </a:lnTo>
                <a:cubicBezTo>
                  <a:pt x="171432" y="107136"/>
                  <a:pt x="189576" y="106128"/>
                  <a:pt x="200160" y="94248"/>
                </a:cubicBezTo>
                <a:cubicBezTo>
                  <a:pt x="201312" y="92952"/>
                  <a:pt x="202320" y="91584"/>
                  <a:pt x="203256" y="90072"/>
                </a:cubicBezTo>
                <a:lnTo>
                  <a:pt x="250416" y="117000"/>
                </a:lnTo>
                <a:cubicBezTo>
                  <a:pt x="246096" y="132480"/>
                  <a:pt x="255096" y="148464"/>
                  <a:pt x="270504" y="152856"/>
                </a:cubicBezTo>
                <a:cubicBezTo>
                  <a:pt x="285984" y="157176"/>
                  <a:pt x="301968" y="148176"/>
                  <a:pt x="306360" y="132768"/>
                </a:cubicBezTo>
                <a:cubicBezTo>
                  <a:pt x="308520" y="124992"/>
                  <a:pt x="307440" y="116712"/>
                  <a:pt x="303264" y="109800"/>
                </a:cubicBezTo>
                <a:lnTo>
                  <a:pt x="358488" y="54576"/>
                </a:lnTo>
                <a:cubicBezTo>
                  <a:pt x="370512" y="65736"/>
                  <a:pt x="389232" y="65016"/>
                  <a:pt x="400392" y="52992"/>
                </a:cubicBezTo>
                <a:cubicBezTo>
                  <a:pt x="411552" y="40968"/>
                  <a:pt x="410832" y="22248"/>
                  <a:pt x="398808" y="11088"/>
                </a:cubicBezTo>
                <a:cubicBezTo>
                  <a:pt x="386712" y="0"/>
                  <a:pt x="367992" y="720"/>
                  <a:pt x="356832" y="12672"/>
                </a:cubicBezTo>
                <a:cubicBezTo>
                  <a:pt x="347832" y="22320"/>
                  <a:pt x="346320" y="36792"/>
                  <a:pt x="353160" y="48096"/>
                </a:cubicBezTo>
                <a:lnTo>
                  <a:pt x="297936" y="103320"/>
                </a:lnTo>
                <a:cubicBezTo>
                  <a:pt x="286344" y="92448"/>
                  <a:pt x="268056" y="93096"/>
                  <a:pt x="257256" y="104688"/>
                </a:cubicBezTo>
                <a:cubicBezTo>
                  <a:pt x="255960" y="106128"/>
                  <a:pt x="254736" y="107640"/>
                  <a:pt x="253728" y="109296"/>
                </a:cubicBezTo>
                <a:lnTo>
                  <a:pt x="206568" y="82368"/>
                </a:lnTo>
                <a:cubicBezTo>
                  <a:pt x="210888" y="66888"/>
                  <a:pt x="201888" y="50904"/>
                  <a:pt x="186408" y="46584"/>
                </a:cubicBezTo>
                <a:cubicBezTo>
                  <a:pt x="170928" y="42264"/>
                  <a:pt x="154944" y="51264"/>
                  <a:pt x="150624" y="66744"/>
                </a:cubicBezTo>
                <a:cubicBezTo>
                  <a:pt x="148464" y="74592"/>
                  <a:pt x="149616" y="82944"/>
                  <a:pt x="153936" y="89856"/>
                </a:cubicBezTo>
                <a:lnTo>
                  <a:pt x="91152" y="191952"/>
                </a:lnTo>
                <a:cubicBezTo>
                  <a:pt x="77832" y="182952"/>
                  <a:pt x="59760" y="186408"/>
                  <a:pt x="50760" y="199656"/>
                </a:cubicBezTo>
                <a:cubicBezTo>
                  <a:pt x="41760" y="212976"/>
                  <a:pt x="45216" y="231048"/>
                  <a:pt x="58464" y="240048"/>
                </a:cubicBezTo>
                <a:cubicBezTo>
                  <a:pt x="63288" y="243360"/>
                  <a:pt x="68976" y="245088"/>
                  <a:pt x="74808" y="245088"/>
                </a:cubicBezTo>
                <a:lnTo>
                  <a:pt x="74808" y="245088"/>
                </a:lnTo>
                <a:close/>
                <a:moveTo>
                  <a:pt x="378000" y="12456"/>
                </a:moveTo>
                <a:cubicBezTo>
                  <a:pt x="389448" y="12456"/>
                  <a:pt x="398808" y="21744"/>
                  <a:pt x="398808" y="33264"/>
                </a:cubicBezTo>
                <a:cubicBezTo>
                  <a:pt x="398808" y="44784"/>
                  <a:pt x="389448" y="54000"/>
                  <a:pt x="378000" y="54000"/>
                </a:cubicBezTo>
                <a:cubicBezTo>
                  <a:pt x="366552" y="54000"/>
                  <a:pt x="357192" y="44712"/>
                  <a:pt x="357192" y="33192"/>
                </a:cubicBezTo>
                <a:cubicBezTo>
                  <a:pt x="357264" y="21744"/>
                  <a:pt x="366552" y="12456"/>
                  <a:pt x="378000" y="12456"/>
                </a:cubicBezTo>
                <a:lnTo>
                  <a:pt x="378000" y="12456"/>
                </a:lnTo>
                <a:close/>
                <a:moveTo>
                  <a:pt x="278280" y="103824"/>
                </a:moveTo>
                <a:cubicBezTo>
                  <a:pt x="289728" y="103824"/>
                  <a:pt x="299088" y="113112"/>
                  <a:pt x="299088" y="124632"/>
                </a:cubicBezTo>
                <a:cubicBezTo>
                  <a:pt x="299088" y="136152"/>
                  <a:pt x="289800" y="145368"/>
                  <a:pt x="278280" y="145368"/>
                </a:cubicBezTo>
                <a:cubicBezTo>
                  <a:pt x="266832" y="145368"/>
                  <a:pt x="257472" y="136080"/>
                  <a:pt x="257472" y="124560"/>
                </a:cubicBezTo>
                <a:cubicBezTo>
                  <a:pt x="257544" y="113112"/>
                  <a:pt x="266832" y="103824"/>
                  <a:pt x="278280" y="103824"/>
                </a:cubicBezTo>
                <a:lnTo>
                  <a:pt x="278280" y="103824"/>
                </a:lnTo>
                <a:close/>
                <a:moveTo>
                  <a:pt x="178632" y="54000"/>
                </a:moveTo>
                <a:cubicBezTo>
                  <a:pt x="190080" y="54000"/>
                  <a:pt x="199440" y="63288"/>
                  <a:pt x="199440" y="74808"/>
                </a:cubicBezTo>
                <a:cubicBezTo>
                  <a:pt x="199440" y="86328"/>
                  <a:pt x="190152" y="95544"/>
                  <a:pt x="178632" y="95544"/>
                </a:cubicBezTo>
                <a:cubicBezTo>
                  <a:pt x="167184" y="95544"/>
                  <a:pt x="157824" y="86256"/>
                  <a:pt x="157824" y="74736"/>
                </a:cubicBezTo>
                <a:cubicBezTo>
                  <a:pt x="157896" y="63288"/>
                  <a:pt x="167184" y="54000"/>
                  <a:pt x="178632" y="54000"/>
                </a:cubicBezTo>
                <a:lnTo>
                  <a:pt x="178632" y="54000"/>
                </a:lnTo>
                <a:close/>
                <a:moveTo>
                  <a:pt x="74808" y="195192"/>
                </a:moveTo>
                <a:cubicBezTo>
                  <a:pt x="86256" y="195192"/>
                  <a:pt x="95544" y="204480"/>
                  <a:pt x="95544" y="216000"/>
                </a:cubicBezTo>
                <a:cubicBezTo>
                  <a:pt x="95544" y="227448"/>
                  <a:pt x="86256" y="236736"/>
                  <a:pt x="74736" y="236736"/>
                </a:cubicBezTo>
                <a:cubicBezTo>
                  <a:pt x="63288" y="236736"/>
                  <a:pt x="54000" y="227448"/>
                  <a:pt x="54000" y="216000"/>
                </a:cubicBezTo>
                <a:cubicBezTo>
                  <a:pt x="54000" y="204552"/>
                  <a:pt x="63288" y="195264"/>
                  <a:pt x="74808" y="195192"/>
                </a:cubicBezTo>
                <a:lnTo>
                  <a:pt x="74808" y="195192"/>
                </a:lnTo>
                <a:close/>
                <a:moveTo>
                  <a:pt x="402912" y="423720"/>
                </a:moveTo>
                <a:lnTo>
                  <a:pt x="402912" y="112176"/>
                </a:lnTo>
                <a:lnTo>
                  <a:pt x="344736" y="112176"/>
                </a:lnTo>
                <a:lnTo>
                  <a:pt x="344736" y="423720"/>
                </a:lnTo>
                <a:lnTo>
                  <a:pt x="303192" y="423720"/>
                </a:lnTo>
                <a:lnTo>
                  <a:pt x="303192" y="228456"/>
                </a:lnTo>
                <a:lnTo>
                  <a:pt x="245016" y="228456"/>
                </a:lnTo>
                <a:lnTo>
                  <a:pt x="245016" y="423720"/>
                </a:lnTo>
                <a:lnTo>
                  <a:pt x="203472" y="423720"/>
                </a:lnTo>
                <a:lnTo>
                  <a:pt x="203472" y="195264"/>
                </a:lnTo>
                <a:lnTo>
                  <a:pt x="145296" y="195264"/>
                </a:lnTo>
                <a:lnTo>
                  <a:pt x="145296" y="423720"/>
                </a:lnTo>
                <a:lnTo>
                  <a:pt x="103752" y="423720"/>
                </a:lnTo>
                <a:lnTo>
                  <a:pt x="103752" y="294912"/>
                </a:lnTo>
                <a:lnTo>
                  <a:pt x="45720" y="294912"/>
                </a:lnTo>
                <a:lnTo>
                  <a:pt x="45720" y="423648"/>
                </a:lnTo>
                <a:lnTo>
                  <a:pt x="8280" y="423648"/>
                </a:lnTo>
                <a:lnTo>
                  <a:pt x="8280" y="0"/>
                </a:lnTo>
                <a:lnTo>
                  <a:pt x="0" y="0"/>
                </a:lnTo>
                <a:lnTo>
                  <a:pt x="0" y="432000"/>
                </a:lnTo>
                <a:lnTo>
                  <a:pt x="432000" y="432000"/>
                </a:lnTo>
                <a:lnTo>
                  <a:pt x="432000" y="423720"/>
                </a:lnTo>
                <a:lnTo>
                  <a:pt x="402912" y="423720"/>
                </a:lnTo>
                <a:close/>
                <a:moveTo>
                  <a:pt x="95544" y="423720"/>
                </a:moveTo>
                <a:lnTo>
                  <a:pt x="54000" y="423720"/>
                </a:lnTo>
                <a:lnTo>
                  <a:pt x="54000" y="303264"/>
                </a:lnTo>
                <a:lnTo>
                  <a:pt x="95544" y="303264"/>
                </a:lnTo>
                <a:lnTo>
                  <a:pt x="95544" y="423720"/>
                </a:lnTo>
                <a:close/>
                <a:moveTo>
                  <a:pt x="195264" y="423720"/>
                </a:moveTo>
                <a:lnTo>
                  <a:pt x="153720" y="423720"/>
                </a:lnTo>
                <a:lnTo>
                  <a:pt x="153720" y="203544"/>
                </a:lnTo>
                <a:lnTo>
                  <a:pt x="195264" y="203544"/>
                </a:lnTo>
                <a:lnTo>
                  <a:pt x="195264" y="423720"/>
                </a:lnTo>
                <a:close/>
                <a:moveTo>
                  <a:pt x="294912" y="423720"/>
                </a:moveTo>
                <a:lnTo>
                  <a:pt x="253368" y="423720"/>
                </a:lnTo>
                <a:lnTo>
                  <a:pt x="253368" y="236736"/>
                </a:lnTo>
                <a:lnTo>
                  <a:pt x="294912" y="236736"/>
                </a:lnTo>
                <a:lnTo>
                  <a:pt x="294912" y="423720"/>
                </a:lnTo>
                <a:close/>
                <a:moveTo>
                  <a:pt x="394632" y="423720"/>
                </a:moveTo>
                <a:lnTo>
                  <a:pt x="353088" y="423720"/>
                </a:lnTo>
                <a:lnTo>
                  <a:pt x="353088" y="120456"/>
                </a:lnTo>
                <a:lnTo>
                  <a:pt x="394632" y="120456"/>
                </a:lnTo>
                <a:lnTo>
                  <a:pt x="394632" y="423720"/>
                </a:lnTo>
                <a:close/>
              </a:path>
            </a:pathLst>
          </a:custGeom>
          <a:solidFill>
            <a:srgbClr val="0064DC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44">
            <a:extLst>
              <a:ext uri="{FF2B5EF4-FFF2-40B4-BE49-F238E27FC236}">
                <a16:creationId xmlns:a16="http://schemas.microsoft.com/office/drawing/2014/main" id="{1898829C-3D11-B747-8948-30EDE1613D11}"/>
              </a:ext>
            </a:extLst>
          </p:cNvPr>
          <p:cNvSpPr/>
          <p:nvPr/>
        </p:nvSpPr>
        <p:spPr>
          <a:xfrm>
            <a:off x="6830201" y="3794386"/>
            <a:ext cx="511165" cy="432000"/>
          </a:xfrm>
          <a:custGeom>
            <a:avLst/>
            <a:gdLst>
              <a:gd name="connsiteX0" fmla="*/ 0 w 511165"/>
              <a:gd name="connsiteY0" fmla="*/ 383112 h 432000"/>
              <a:gd name="connsiteX1" fmla="*/ 0 w 511165"/>
              <a:gd name="connsiteY1" fmla="*/ 387216 h 432000"/>
              <a:gd name="connsiteX2" fmla="*/ 44645 w 511165"/>
              <a:gd name="connsiteY2" fmla="*/ 432000 h 432000"/>
              <a:gd name="connsiteX3" fmla="*/ 466520 w 511165"/>
              <a:gd name="connsiteY3" fmla="*/ 432000 h 432000"/>
              <a:gd name="connsiteX4" fmla="*/ 511166 w 511165"/>
              <a:gd name="connsiteY4" fmla="*/ 387144 h 432000"/>
              <a:gd name="connsiteX5" fmla="*/ 511166 w 511165"/>
              <a:gd name="connsiteY5" fmla="*/ 383040 h 432000"/>
              <a:gd name="connsiteX6" fmla="*/ 0 w 511165"/>
              <a:gd name="connsiteY6" fmla="*/ 383040 h 432000"/>
              <a:gd name="connsiteX7" fmla="*/ 466449 w 511165"/>
              <a:gd name="connsiteY7" fmla="*/ 423864 h 432000"/>
              <a:gd name="connsiteX8" fmla="*/ 44645 w 511165"/>
              <a:gd name="connsiteY8" fmla="*/ 423864 h 432000"/>
              <a:gd name="connsiteX9" fmla="*/ 8384 w 511165"/>
              <a:gd name="connsiteY9" fmla="*/ 391248 h 432000"/>
              <a:gd name="connsiteX10" fmla="*/ 502853 w 511165"/>
              <a:gd name="connsiteY10" fmla="*/ 391248 h 432000"/>
              <a:gd name="connsiteX11" fmla="*/ 466449 w 511165"/>
              <a:gd name="connsiteY11" fmla="*/ 423864 h 432000"/>
              <a:gd name="connsiteX12" fmla="*/ 281775 w 511165"/>
              <a:gd name="connsiteY12" fmla="*/ 113616 h 432000"/>
              <a:gd name="connsiteX13" fmla="*/ 274251 w 511165"/>
              <a:gd name="connsiteY13" fmla="*/ 110592 h 432000"/>
              <a:gd name="connsiteX14" fmla="*/ 230465 w 511165"/>
              <a:gd name="connsiteY14" fmla="*/ 220608 h 432000"/>
              <a:gd name="connsiteX15" fmla="*/ 237990 w 511165"/>
              <a:gd name="connsiteY15" fmla="*/ 223632 h 432000"/>
              <a:gd name="connsiteX16" fmla="*/ 281775 w 511165"/>
              <a:gd name="connsiteY16" fmla="*/ 113616 h 432000"/>
              <a:gd name="connsiteX17" fmla="*/ 323268 w 511165"/>
              <a:gd name="connsiteY17" fmla="*/ 225072 h 432000"/>
              <a:gd name="connsiteX18" fmla="*/ 383106 w 511165"/>
              <a:gd name="connsiteY18" fmla="*/ 167112 h 432000"/>
              <a:gd name="connsiteX19" fmla="*/ 323268 w 511165"/>
              <a:gd name="connsiteY19" fmla="*/ 109152 h 432000"/>
              <a:gd name="connsiteX20" fmla="*/ 317606 w 511165"/>
              <a:gd name="connsiteY20" fmla="*/ 115056 h 432000"/>
              <a:gd name="connsiteX21" fmla="*/ 371353 w 511165"/>
              <a:gd name="connsiteY21" fmla="*/ 167112 h 432000"/>
              <a:gd name="connsiteX22" fmla="*/ 317606 w 511165"/>
              <a:gd name="connsiteY22" fmla="*/ 219168 h 432000"/>
              <a:gd name="connsiteX23" fmla="*/ 323268 w 511165"/>
              <a:gd name="connsiteY23" fmla="*/ 225072 h 432000"/>
              <a:gd name="connsiteX24" fmla="*/ 193488 w 511165"/>
              <a:gd name="connsiteY24" fmla="*/ 219168 h 432000"/>
              <a:gd name="connsiteX25" fmla="*/ 139741 w 511165"/>
              <a:gd name="connsiteY25" fmla="*/ 167112 h 432000"/>
              <a:gd name="connsiteX26" fmla="*/ 193488 w 511165"/>
              <a:gd name="connsiteY26" fmla="*/ 115056 h 432000"/>
              <a:gd name="connsiteX27" fmla="*/ 187826 w 511165"/>
              <a:gd name="connsiteY27" fmla="*/ 109152 h 432000"/>
              <a:gd name="connsiteX28" fmla="*/ 127989 w 511165"/>
              <a:gd name="connsiteY28" fmla="*/ 167112 h 432000"/>
              <a:gd name="connsiteX29" fmla="*/ 187826 w 511165"/>
              <a:gd name="connsiteY29" fmla="*/ 225072 h 432000"/>
              <a:gd name="connsiteX30" fmla="*/ 193488 w 511165"/>
              <a:gd name="connsiteY30" fmla="*/ 219168 h 432000"/>
              <a:gd name="connsiteX31" fmla="*/ 77037 w 511165"/>
              <a:gd name="connsiteY31" fmla="*/ 334224 h 432000"/>
              <a:gd name="connsiteX32" fmla="*/ 433986 w 511165"/>
              <a:gd name="connsiteY32" fmla="*/ 334224 h 432000"/>
              <a:gd name="connsiteX33" fmla="*/ 470462 w 511165"/>
              <a:gd name="connsiteY33" fmla="*/ 297576 h 432000"/>
              <a:gd name="connsiteX34" fmla="*/ 470462 w 511165"/>
              <a:gd name="connsiteY34" fmla="*/ 36648 h 432000"/>
              <a:gd name="connsiteX35" fmla="*/ 433986 w 511165"/>
              <a:gd name="connsiteY35" fmla="*/ 0 h 432000"/>
              <a:gd name="connsiteX36" fmla="*/ 77037 w 511165"/>
              <a:gd name="connsiteY36" fmla="*/ 0 h 432000"/>
              <a:gd name="connsiteX37" fmla="*/ 40561 w 511165"/>
              <a:gd name="connsiteY37" fmla="*/ 36648 h 432000"/>
              <a:gd name="connsiteX38" fmla="*/ 40561 w 511165"/>
              <a:gd name="connsiteY38" fmla="*/ 297504 h 432000"/>
              <a:gd name="connsiteX39" fmla="*/ 77037 w 511165"/>
              <a:gd name="connsiteY39" fmla="*/ 334224 h 432000"/>
              <a:gd name="connsiteX40" fmla="*/ 77037 w 511165"/>
              <a:gd name="connsiteY40" fmla="*/ 334224 h 432000"/>
              <a:gd name="connsiteX41" fmla="*/ 48659 w 511165"/>
              <a:gd name="connsiteY41" fmla="*/ 36648 h 432000"/>
              <a:gd name="connsiteX42" fmla="*/ 77037 w 511165"/>
              <a:gd name="connsiteY42" fmla="*/ 8136 h 432000"/>
              <a:gd name="connsiteX43" fmla="*/ 433986 w 511165"/>
              <a:gd name="connsiteY43" fmla="*/ 8136 h 432000"/>
              <a:gd name="connsiteX44" fmla="*/ 462364 w 511165"/>
              <a:gd name="connsiteY44" fmla="*/ 36648 h 432000"/>
              <a:gd name="connsiteX45" fmla="*/ 462364 w 511165"/>
              <a:gd name="connsiteY45" fmla="*/ 297504 h 432000"/>
              <a:gd name="connsiteX46" fmla="*/ 433986 w 511165"/>
              <a:gd name="connsiteY46" fmla="*/ 326016 h 432000"/>
              <a:gd name="connsiteX47" fmla="*/ 77037 w 511165"/>
              <a:gd name="connsiteY47" fmla="*/ 326016 h 432000"/>
              <a:gd name="connsiteX48" fmla="*/ 48659 w 511165"/>
              <a:gd name="connsiteY48" fmla="*/ 297504 h 432000"/>
              <a:gd name="connsiteX49" fmla="*/ 48659 w 511165"/>
              <a:gd name="connsiteY49" fmla="*/ 36648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11165" h="432000">
                <a:moveTo>
                  <a:pt x="0" y="383112"/>
                </a:moveTo>
                <a:lnTo>
                  <a:pt x="0" y="387216"/>
                </a:lnTo>
                <a:cubicBezTo>
                  <a:pt x="0" y="411912"/>
                  <a:pt x="19994" y="432000"/>
                  <a:pt x="44645" y="432000"/>
                </a:cubicBezTo>
                <a:lnTo>
                  <a:pt x="466520" y="432000"/>
                </a:lnTo>
                <a:cubicBezTo>
                  <a:pt x="491172" y="432000"/>
                  <a:pt x="511094" y="411912"/>
                  <a:pt x="511166" y="387144"/>
                </a:cubicBezTo>
                <a:lnTo>
                  <a:pt x="511166" y="383040"/>
                </a:lnTo>
                <a:lnTo>
                  <a:pt x="0" y="383040"/>
                </a:lnTo>
                <a:close/>
                <a:moveTo>
                  <a:pt x="466449" y="423864"/>
                </a:moveTo>
                <a:lnTo>
                  <a:pt x="44645" y="423864"/>
                </a:lnTo>
                <a:cubicBezTo>
                  <a:pt x="26085" y="423864"/>
                  <a:pt x="10463" y="409824"/>
                  <a:pt x="8384" y="391248"/>
                </a:cubicBezTo>
                <a:lnTo>
                  <a:pt x="502853" y="391248"/>
                </a:lnTo>
                <a:cubicBezTo>
                  <a:pt x="500703" y="409824"/>
                  <a:pt x="485081" y="423864"/>
                  <a:pt x="466449" y="423864"/>
                </a:cubicBezTo>
                <a:close/>
                <a:moveTo>
                  <a:pt x="281775" y="113616"/>
                </a:moveTo>
                <a:lnTo>
                  <a:pt x="274251" y="110592"/>
                </a:lnTo>
                <a:lnTo>
                  <a:pt x="230465" y="220608"/>
                </a:lnTo>
                <a:lnTo>
                  <a:pt x="237990" y="223632"/>
                </a:lnTo>
                <a:lnTo>
                  <a:pt x="281775" y="113616"/>
                </a:lnTo>
                <a:close/>
                <a:moveTo>
                  <a:pt x="323268" y="225072"/>
                </a:moveTo>
                <a:lnTo>
                  <a:pt x="383106" y="167112"/>
                </a:lnTo>
                <a:lnTo>
                  <a:pt x="323268" y="109152"/>
                </a:lnTo>
                <a:lnTo>
                  <a:pt x="317606" y="115056"/>
                </a:lnTo>
                <a:lnTo>
                  <a:pt x="371353" y="167112"/>
                </a:lnTo>
                <a:lnTo>
                  <a:pt x="317606" y="219168"/>
                </a:lnTo>
                <a:lnTo>
                  <a:pt x="323268" y="225072"/>
                </a:lnTo>
                <a:close/>
                <a:moveTo>
                  <a:pt x="193488" y="219168"/>
                </a:moveTo>
                <a:lnTo>
                  <a:pt x="139741" y="167112"/>
                </a:lnTo>
                <a:lnTo>
                  <a:pt x="193488" y="115056"/>
                </a:lnTo>
                <a:lnTo>
                  <a:pt x="187826" y="109152"/>
                </a:lnTo>
                <a:lnTo>
                  <a:pt x="127989" y="167112"/>
                </a:lnTo>
                <a:lnTo>
                  <a:pt x="187826" y="225072"/>
                </a:lnTo>
                <a:lnTo>
                  <a:pt x="193488" y="219168"/>
                </a:lnTo>
                <a:close/>
                <a:moveTo>
                  <a:pt x="77037" y="334224"/>
                </a:moveTo>
                <a:lnTo>
                  <a:pt x="433986" y="334224"/>
                </a:lnTo>
                <a:cubicBezTo>
                  <a:pt x="454123" y="334224"/>
                  <a:pt x="470462" y="317808"/>
                  <a:pt x="470462" y="297576"/>
                </a:cubicBezTo>
                <a:lnTo>
                  <a:pt x="470462" y="36648"/>
                </a:lnTo>
                <a:cubicBezTo>
                  <a:pt x="470462" y="16416"/>
                  <a:pt x="454123" y="0"/>
                  <a:pt x="433986" y="0"/>
                </a:cubicBezTo>
                <a:lnTo>
                  <a:pt x="77037" y="0"/>
                </a:lnTo>
                <a:cubicBezTo>
                  <a:pt x="56900" y="0"/>
                  <a:pt x="40561" y="16416"/>
                  <a:pt x="40561" y="36648"/>
                </a:cubicBezTo>
                <a:lnTo>
                  <a:pt x="40561" y="297504"/>
                </a:lnTo>
                <a:cubicBezTo>
                  <a:pt x="40561" y="317736"/>
                  <a:pt x="56900" y="334152"/>
                  <a:pt x="77037" y="334224"/>
                </a:cubicBezTo>
                <a:lnTo>
                  <a:pt x="77037" y="334224"/>
                </a:lnTo>
                <a:close/>
                <a:moveTo>
                  <a:pt x="48659" y="36648"/>
                </a:moveTo>
                <a:cubicBezTo>
                  <a:pt x="48659" y="20880"/>
                  <a:pt x="61414" y="8136"/>
                  <a:pt x="77037" y="8136"/>
                </a:cubicBezTo>
                <a:lnTo>
                  <a:pt x="433986" y="8136"/>
                </a:lnTo>
                <a:cubicBezTo>
                  <a:pt x="449680" y="8136"/>
                  <a:pt x="462364" y="20880"/>
                  <a:pt x="462364" y="36648"/>
                </a:cubicBezTo>
                <a:lnTo>
                  <a:pt x="462364" y="297504"/>
                </a:lnTo>
                <a:cubicBezTo>
                  <a:pt x="462364" y="313272"/>
                  <a:pt x="449608" y="326016"/>
                  <a:pt x="433986" y="326016"/>
                </a:cubicBezTo>
                <a:lnTo>
                  <a:pt x="77037" y="326016"/>
                </a:lnTo>
                <a:cubicBezTo>
                  <a:pt x="61343" y="326016"/>
                  <a:pt x="48659" y="313272"/>
                  <a:pt x="48659" y="297504"/>
                </a:cubicBezTo>
                <a:lnTo>
                  <a:pt x="48659" y="36648"/>
                </a:lnTo>
                <a:close/>
              </a:path>
            </a:pathLst>
          </a:custGeom>
          <a:solidFill>
            <a:srgbClr val="0064DC"/>
          </a:solidFill>
          <a:ln w="71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51">
            <a:extLst>
              <a:ext uri="{FF2B5EF4-FFF2-40B4-BE49-F238E27FC236}">
                <a16:creationId xmlns:a16="http://schemas.microsoft.com/office/drawing/2014/main" id="{5F94F30F-35FF-5F40-A2B9-E4AE5FAAF33A}"/>
              </a:ext>
            </a:extLst>
          </p:cNvPr>
          <p:cNvSpPr/>
          <p:nvPr/>
        </p:nvSpPr>
        <p:spPr>
          <a:xfrm>
            <a:off x="6853207" y="4550019"/>
            <a:ext cx="463709" cy="432429"/>
          </a:xfrm>
          <a:custGeom>
            <a:avLst/>
            <a:gdLst>
              <a:gd name="connsiteX0" fmla="*/ 216397 w 463709"/>
              <a:gd name="connsiteY0" fmla="*/ 230948 h 432429"/>
              <a:gd name="connsiteX1" fmla="*/ 295678 w 463709"/>
              <a:gd name="connsiteY1" fmla="*/ 151628 h 432429"/>
              <a:gd name="connsiteX2" fmla="*/ 216381 w 463709"/>
              <a:gd name="connsiteY2" fmla="*/ 72323 h 432429"/>
              <a:gd name="connsiteX3" fmla="*/ 137100 w 463709"/>
              <a:gd name="connsiteY3" fmla="*/ 151635 h 432429"/>
              <a:gd name="connsiteX4" fmla="*/ 216397 w 463709"/>
              <a:gd name="connsiteY4" fmla="*/ 230948 h 432429"/>
              <a:gd name="connsiteX5" fmla="*/ 216397 w 463709"/>
              <a:gd name="connsiteY5" fmla="*/ 80474 h 432429"/>
              <a:gd name="connsiteX6" fmla="*/ 287529 w 463709"/>
              <a:gd name="connsiteY6" fmla="*/ 151643 h 432429"/>
              <a:gd name="connsiteX7" fmla="*/ 216381 w 463709"/>
              <a:gd name="connsiteY7" fmla="*/ 222797 h 432429"/>
              <a:gd name="connsiteX8" fmla="*/ 145248 w 463709"/>
              <a:gd name="connsiteY8" fmla="*/ 151635 h 432429"/>
              <a:gd name="connsiteX9" fmla="*/ 216397 w 463709"/>
              <a:gd name="connsiteY9" fmla="*/ 80474 h 432429"/>
              <a:gd name="connsiteX10" fmla="*/ 111604 w 463709"/>
              <a:gd name="connsiteY10" fmla="*/ 341304 h 432429"/>
              <a:gd name="connsiteX11" fmla="*/ 321142 w 463709"/>
              <a:gd name="connsiteY11" fmla="*/ 341161 h 432429"/>
              <a:gd name="connsiteX12" fmla="*/ 319503 w 463709"/>
              <a:gd name="connsiteY12" fmla="*/ 335876 h 432429"/>
              <a:gd name="connsiteX13" fmla="*/ 216397 w 463709"/>
              <a:gd name="connsiteY13" fmla="*/ 237849 h 432429"/>
              <a:gd name="connsiteX14" fmla="*/ 113243 w 463709"/>
              <a:gd name="connsiteY14" fmla="*/ 336027 h 432429"/>
              <a:gd name="connsiteX15" fmla="*/ 216397 w 463709"/>
              <a:gd name="connsiteY15" fmla="*/ 246000 h 432429"/>
              <a:gd name="connsiteX16" fmla="*/ 310050 w 463709"/>
              <a:gd name="connsiteY16" fmla="*/ 333018 h 432429"/>
              <a:gd name="connsiteX17" fmla="*/ 122697 w 463709"/>
              <a:gd name="connsiteY17" fmla="*/ 333145 h 432429"/>
              <a:gd name="connsiteX18" fmla="*/ 216397 w 463709"/>
              <a:gd name="connsiteY18" fmla="*/ 246000 h 432429"/>
              <a:gd name="connsiteX19" fmla="*/ 428235 w 463709"/>
              <a:gd name="connsiteY19" fmla="*/ 204100 h 432429"/>
              <a:gd name="connsiteX20" fmla="*/ 392761 w 463709"/>
              <a:gd name="connsiteY20" fmla="*/ 239585 h 432429"/>
              <a:gd name="connsiteX21" fmla="*/ 398522 w 463709"/>
              <a:gd name="connsiteY21" fmla="*/ 245347 h 432429"/>
              <a:gd name="connsiteX22" fmla="*/ 424074 w 463709"/>
              <a:gd name="connsiteY22" fmla="*/ 219787 h 432429"/>
              <a:gd name="connsiteX23" fmla="*/ 212914 w 463709"/>
              <a:gd name="connsiteY23" fmla="*/ 423667 h 432429"/>
              <a:gd name="connsiteX24" fmla="*/ 9093 w 463709"/>
              <a:gd name="connsiteY24" fmla="*/ 212444 h 432429"/>
              <a:gd name="connsiteX25" fmla="*/ 220253 w 463709"/>
              <a:gd name="connsiteY25" fmla="*/ 8564 h 432429"/>
              <a:gd name="connsiteX26" fmla="*/ 402349 w 463709"/>
              <a:gd name="connsiteY26" fmla="*/ 123584 h 432429"/>
              <a:gd name="connsiteX27" fmla="*/ 409638 w 463709"/>
              <a:gd name="connsiteY27" fmla="*/ 119939 h 432429"/>
              <a:gd name="connsiteX28" fmla="*/ 119903 w 463709"/>
              <a:gd name="connsiteY28" fmla="*/ 22671 h 432429"/>
              <a:gd name="connsiteX29" fmla="*/ 22664 w 463709"/>
              <a:gd name="connsiteY29" fmla="*/ 312491 h 432429"/>
              <a:gd name="connsiteX30" fmla="*/ 312399 w 463709"/>
              <a:gd name="connsiteY30" fmla="*/ 409758 h 432429"/>
              <a:gd name="connsiteX31" fmla="*/ 432228 w 463709"/>
              <a:gd name="connsiteY31" fmla="*/ 219619 h 432429"/>
              <a:gd name="connsiteX32" fmla="*/ 457949 w 463709"/>
              <a:gd name="connsiteY32" fmla="*/ 245347 h 432429"/>
              <a:gd name="connsiteX33" fmla="*/ 463710 w 463709"/>
              <a:gd name="connsiteY33" fmla="*/ 239585 h 43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3709" h="432429">
                <a:moveTo>
                  <a:pt x="216397" y="230948"/>
                </a:moveTo>
                <a:cubicBezTo>
                  <a:pt x="260187" y="230944"/>
                  <a:pt x="295683" y="195430"/>
                  <a:pt x="295678" y="151628"/>
                </a:cubicBezTo>
                <a:cubicBezTo>
                  <a:pt x="295674" y="107825"/>
                  <a:pt x="260171" y="72319"/>
                  <a:pt x="216381" y="72323"/>
                </a:cubicBezTo>
                <a:cubicBezTo>
                  <a:pt x="172594" y="72327"/>
                  <a:pt x="137100" y="107835"/>
                  <a:pt x="137100" y="151635"/>
                </a:cubicBezTo>
                <a:cubicBezTo>
                  <a:pt x="137150" y="195420"/>
                  <a:pt x="172624" y="230902"/>
                  <a:pt x="216397" y="230948"/>
                </a:cubicBezTo>
                <a:close/>
                <a:moveTo>
                  <a:pt x="216397" y="80474"/>
                </a:moveTo>
                <a:cubicBezTo>
                  <a:pt x="255687" y="80478"/>
                  <a:pt x="287534" y="112342"/>
                  <a:pt x="287529" y="151643"/>
                </a:cubicBezTo>
                <a:cubicBezTo>
                  <a:pt x="287525" y="190945"/>
                  <a:pt x="255671" y="222802"/>
                  <a:pt x="216381" y="222797"/>
                </a:cubicBezTo>
                <a:cubicBezTo>
                  <a:pt x="177094" y="222793"/>
                  <a:pt x="145248" y="190934"/>
                  <a:pt x="145248" y="151635"/>
                </a:cubicBezTo>
                <a:cubicBezTo>
                  <a:pt x="145290" y="112348"/>
                  <a:pt x="177122" y="80511"/>
                  <a:pt x="216397" y="80474"/>
                </a:cubicBezTo>
                <a:close/>
                <a:moveTo>
                  <a:pt x="111604" y="341304"/>
                </a:moveTo>
                <a:lnTo>
                  <a:pt x="321142" y="341161"/>
                </a:lnTo>
                <a:lnTo>
                  <a:pt x="319503" y="335876"/>
                </a:lnTo>
                <a:cubicBezTo>
                  <a:pt x="304082" y="286277"/>
                  <a:pt x="283415" y="237849"/>
                  <a:pt x="216397" y="237849"/>
                </a:cubicBezTo>
                <a:cubicBezTo>
                  <a:pt x="149251" y="237849"/>
                  <a:pt x="128625" y="286349"/>
                  <a:pt x="113243" y="336027"/>
                </a:cubicBezTo>
                <a:close/>
                <a:moveTo>
                  <a:pt x="216397" y="246000"/>
                </a:moveTo>
                <a:cubicBezTo>
                  <a:pt x="270421" y="246000"/>
                  <a:pt x="292208" y="277808"/>
                  <a:pt x="310050" y="333018"/>
                </a:cubicBezTo>
                <a:lnTo>
                  <a:pt x="122697" y="333145"/>
                </a:lnTo>
                <a:cubicBezTo>
                  <a:pt x="140490" y="277856"/>
                  <a:pt x="162269" y="246000"/>
                  <a:pt x="216397" y="246000"/>
                </a:cubicBezTo>
                <a:close/>
                <a:moveTo>
                  <a:pt x="428235" y="204100"/>
                </a:moveTo>
                <a:lnTo>
                  <a:pt x="392761" y="239585"/>
                </a:lnTo>
                <a:lnTo>
                  <a:pt x="398522" y="245347"/>
                </a:lnTo>
                <a:lnTo>
                  <a:pt x="424074" y="219787"/>
                </a:lnTo>
                <a:cubicBezTo>
                  <a:pt x="422047" y="334414"/>
                  <a:pt x="327508" y="425695"/>
                  <a:pt x="212914" y="423667"/>
                </a:cubicBezTo>
                <a:cubicBezTo>
                  <a:pt x="98320" y="421640"/>
                  <a:pt x="7066" y="327072"/>
                  <a:pt x="9093" y="212444"/>
                </a:cubicBezTo>
                <a:cubicBezTo>
                  <a:pt x="11120" y="97817"/>
                  <a:pt x="105660" y="6537"/>
                  <a:pt x="220253" y="8564"/>
                </a:cubicBezTo>
                <a:cubicBezTo>
                  <a:pt x="297647" y="9934"/>
                  <a:pt x="367846" y="54275"/>
                  <a:pt x="402349" y="123584"/>
                </a:cubicBezTo>
                <a:lnTo>
                  <a:pt x="409638" y="119939"/>
                </a:lnTo>
                <a:cubicBezTo>
                  <a:pt x="356482" y="13048"/>
                  <a:pt x="226763" y="-30501"/>
                  <a:pt x="119903" y="22671"/>
                </a:cubicBezTo>
                <a:cubicBezTo>
                  <a:pt x="13044" y="75843"/>
                  <a:pt x="-30492" y="205599"/>
                  <a:pt x="22664" y="312491"/>
                </a:cubicBezTo>
                <a:cubicBezTo>
                  <a:pt x="75821" y="419382"/>
                  <a:pt x="205539" y="462930"/>
                  <a:pt x="312399" y="409758"/>
                </a:cubicBezTo>
                <a:cubicBezTo>
                  <a:pt x="384733" y="373766"/>
                  <a:pt x="430956" y="300422"/>
                  <a:pt x="432228" y="219619"/>
                </a:cubicBezTo>
                <a:lnTo>
                  <a:pt x="457949" y="245347"/>
                </a:lnTo>
                <a:lnTo>
                  <a:pt x="463710" y="239585"/>
                </a:lnTo>
                <a:close/>
              </a:path>
            </a:pathLst>
          </a:custGeom>
          <a:solidFill>
            <a:srgbClr val="0064DC"/>
          </a:solidFill>
          <a:ln w="80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F73E333-E0C7-4246-8418-ED9580B1F80F}"/>
              </a:ext>
            </a:extLst>
          </p:cNvPr>
          <p:cNvSpPr txBox="1">
            <a:spLocks/>
          </p:cNvSpPr>
          <p:nvPr/>
        </p:nvSpPr>
        <p:spPr>
          <a:xfrm>
            <a:off x="6838830" y="5686292"/>
            <a:ext cx="4629623" cy="6766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200" b="1" dirty="0">
                <a:latin typeface="Clear Sans"/>
                <a:cs typeface="Clear Sans" panose="020B0503030202020304" pitchFamily="34" charset="0"/>
              </a:rPr>
              <a:t>Presentations on morning of Friday 13</a:t>
            </a:r>
            <a:r>
              <a:rPr lang="en-GB" sz="1200" b="1" baseline="30000" dirty="0">
                <a:latin typeface="Clear Sans"/>
                <a:cs typeface="Clear Sans" panose="020B0503030202020304" pitchFamily="34" charset="0"/>
              </a:rPr>
              <a:t>th</a:t>
            </a:r>
            <a:r>
              <a:rPr lang="en-GB" sz="1200" b="1" dirty="0">
                <a:latin typeface="Clear Sans"/>
                <a:cs typeface="Clear Sans" panose="020B0503030202020304" pitchFamily="34" charset="0"/>
              </a:rPr>
              <a:t> December</a:t>
            </a:r>
          </a:p>
        </p:txBody>
      </p:sp>
    </p:spTree>
    <p:extLst>
      <p:ext uri="{BB962C8B-B14F-4D97-AF65-F5344CB8AC3E}">
        <p14:creationId xmlns:p14="http://schemas.microsoft.com/office/powerpoint/2010/main" val="134767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7DC26A-D16D-4EDB-97BF-02D5F5CB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658" y="2683811"/>
            <a:ext cx="4092683" cy="2667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35DF61-AF2F-4D22-B8A9-E654C4FC3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623" y="1203390"/>
            <a:ext cx="1528771" cy="1281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A101C8-F472-4788-9497-B259D4749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520" y="1173486"/>
            <a:ext cx="1456970" cy="1341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6ABD69-A4F5-4B19-94F5-617ABC55F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920" y="1173486"/>
            <a:ext cx="1498184" cy="1345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9D5208-107A-4C8B-979D-7E60915D2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84439"/>
            <a:ext cx="12192000" cy="11735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D7B0EE-86C5-4140-A77D-0C833A0F1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8366" y="1233293"/>
            <a:ext cx="1369911" cy="12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9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F11FB2520A144AFE8E349C6A24A87" ma:contentTypeVersion="16" ma:contentTypeDescription="Create a new document." ma:contentTypeScope="" ma:versionID="b4af0b85e9a1dea0a81b31ce2f7349ed">
  <xsd:schema xmlns:xsd="http://www.w3.org/2001/XMLSchema" xmlns:xs="http://www.w3.org/2001/XMLSchema" xmlns:p="http://schemas.microsoft.com/office/2006/metadata/properties" xmlns:ns2="ad6e77d6-3da8-4a58-9994-f7491b914137" xmlns:ns3="63d80c95-2e2c-4a15-b6c0-e6e0f9f13b78" targetNamespace="http://schemas.microsoft.com/office/2006/metadata/properties" ma:root="true" ma:fieldsID="3d3add41bd8e25cc3558ba5bd78af385" ns2:_="" ns3:_="">
    <xsd:import namespace="ad6e77d6-3da8-4a58-9994-f7491b914137"/>
    <xsd:import namespace="63d80c95-2e2c-4a15-b6c0-e6e0f9f13b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UploadedonNoodle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Lastupdated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6e77d6-3da8-4a58-9994-f7491b9141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UploadedonNoodle" ma:index="11" nillable="true" ma:displayName="Uploaded on Noodle" ma:default="NO" ma:format="Dropdown" ma:internalName="UploadedonNoodle">
      <xsd:simpleType>
        <xsd:restriction base="dms:Choice">
          <xsd:enumeration value="YES"/>
          <xsd:enumeration value="NO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astupdated" ma:index="16" nillable="true" ma:displayName="Last updated" ma:default="[today]" ma:description="For version control purposes - when was this content last updated?" ma:format="DateOnly" ma:internalName="Lastupdated">
      <xsd:simpleType>
        <xsd:restriction base="dms:DateTime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9a637bdc-cdf7-4776-b19c-027b9fe8eda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d80c95-2e2c-4a15-b6c0-e6e0f9f13b78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7237f91-3a53-4834-8e03-eb2244eb75cf}" ma:internalName="TaxCatchAll" ma:showField="CatchAllData" ma:web="63d80c95-2e2c-4a15-b6c0-e6e0f9f13b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updated xmlns="ad6e77d6-3da8-4a58-9994-f7491b914137">2023-10-25T08:41:18+00:00</Lastupdated>
    <UploadedonNoodle xmlns="ad6e77d6-3da8-4a58-9994-f7491b914137">NO</UploadedonNoodle>
    <MediaLengthInSeconds xmlns="ad6e77d6-3da8-4a58-9994-f7491b914137" xsi:nil="true"/>
    <lcf76f155ced4ddcb4097134ff3c332f xmlns="ad6e77d6-3da8-4a58-9994-f7491b914137">
      <Terms xmlns="http://schemas.microsoft.com/office/infopath/2007/PartnerControls"/>
    </lcf76f155ced4ddcb4097134ff3c332f>
    <TaxCatchAll xmlns="63d80c95-2e2c-4a15-b6c0-e6e0f9f13b7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B58473-8F2E-46A0-B52A-79F0704D4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6e77d6-3da8-4a58-9994-f7491b914137"/>
    <ds:schemaRef ds:uri="63d80c95-2e2c-4a15-b6c0-e6e0f9f13b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491A75-BE5E-413E-A9D4-8E5371DD6ED2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f144d31-7a41-4250-9c47-6521c5694861"/>
    <ds:schemaRef ds:uri="http://purl.org/dc/dcmitype/"/>
    <ds:schemaRef ds:uri="a67ee70e-ec8b-4921-be12-5995f5b7e6df"/>
    <ds:schemaRef ds:uri="http://schemas.microsoft.com/office/2006/metadata/properties"/>
    <ds:schemaRef ds:uri="http://www.w3.org/XML/1998/namespace"/>
    <ds:schemaRef ds:uri="http://purl.org/dc/elements/1.1/"/>
    <ds:schemaRef ds:uri="ad6e77d6-3da8-4a58-9994-f7491b914137"/>
    <ds:schemaRef ds:uri="63d80c95-2e2c-4a15-b6c0-e6e0f9f13b78"/>
  </ds:schemaRefs>
</ds:datastoreItem>
</file>

<file path=customXml/itemProps3.xml><?xml version="1.0" encoding="utf-8"?>
<ds:datastoreItem xmlns:ds="http://schemas.openxmlformats.org/officeDocument/2006/customXml" ds:itemID="{BC38F7FD-4D25-4BF5-AC47-88136E3DD0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442</Words>
  <Application>Microsoft Office PowerPoint</Application>
  <PresentationFormat>Widescreen</PresentationFormat>
  <Paragraphs>44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Clear Sans</vt:lpstr>
      <vt:lpstr>Clear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Carpenter</dc:creator>
  <cp:lastModifiedBy>Lisa Carpenter</cp:lastModifiedBy>
  <cp:revision>75</cp:revision>
  <dcterms:created xsi:type="dcterms:W3CDTF">2021-04-05T20:00:33Z</dcterms:created>
  <dcterms:modified xsi:type="dcterms:W3CDTF">2024-12-09T13:19:42Z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17da91-0292-4fc2-ab24-c314d225118a_Enabled">
    <vt:lpwstr>true</vt:lpwstr>
  </property>
  <property fmtid="{D5CDD505-2E9C-101B-9397-08002B2CF9AE}" pid="3" name="MSIP_Label_d417da91-0292-4fc2-ab24-c314d225118a_SetDate">
    <vt:lpwstr>2021-04-05T20:00:33Z</vt:lpwstr>
  </property>
  <property fmtid="{D5CDD505-2E9C-101B-9397-08002B2CF9AE}" pid="4" name="MSIP_Label_d417da91-0292-4fc2-ab24-c314d225118a_Method">
    <vt:lpwstr>Standard</vt:lpwstr>
  </property>
  <property fmtid="{D5CDD505-2E9C-101B-9397-08002B2CF9AE}" pid="5" name="MSIP_Label_d417da91-0292-4fc2-ab24-c314d225118a_Name">
    <vt:lpwstr>General</vt:lpwstr>
  </property>
  <property fmtid="{D5CDD505-2E9C-101B-9397-08002B2CF9AE}" pid="6" name="MSIP_Label_d417da91-0292-4fc2-ab24-c314d225118a_SiteId">
    <vt:lpwstr>24ecd28f-00da-4009-988d-5c4a522aa118</vt:lpwstr>
  </property>
  <property fmtid="{D5CDD505-2E9C-101B-9397-08002B2CF9AE}" pid="7" name="MSIP_Label_d417da91-0292-4fc2-ab24-c314d225118a_ActionId">
    <vt:lpwstr>71a615a2-0575-4f02-b27b-2e929655c39e</vt:lpwstr>
  </property>
  <property fmtid="{D5CDD505-2E9C-101B-9397-08002B2CF9AE}" pid="8" name="MSIP_Label_d417da91-0292-4fc2-ab24-c314d225118a_ContentBits">
    <vt:lpwstr>0</vt:lpwstr>
  </property>
  <property fmtid="{D5CDD505-2E9C-101B-9397-08002B2CF9AE}" pid="9" name="ContentTypeId">
    <vt:lpwstr>0x010100241F11FB2520A144AFE8E349C6A24A87</vt:lpwstr>
  </property>
  <property fmtid="{D5CDD505-2E9C-101B-9397-08002B2CF9AE}" pid="10" name="MediaServiceImageTags">
    <vt:lpwstr/>
  </property>
  <property fmtid="{D5CDD505-2E9C-101B-9397-08002B2CF9AE}" pid="11" name="Order">
    <vt:r8>76200</vt:r8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_ExtendedDescription">
    <vt:lpwstr/>
  </property>
  <property fmtid="{D5CDD505-2E9C-101B-9397-08002B2CF9AE}" pid="17" name="TriggerFlowInfo">
    <vt:lpwstr/>
  </property>
</Properties>
</file>