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F529680-363B-40E9-9949-C4084FA911A0}" type="datetimeFigureOut">
              <a:rPr lang="es-MX" smtClean="0"/>
              <a:t>30/08/2022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4C96F11-97AB-483A-A3F7-67911A00E6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867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9680-363B-40E9-9949-C4084FA911A0}" type="datetimeFigureOut">
              <a:rPr lang="es-MX" smtClean="0"/>
              <a:t>30/08/2022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6F11-97AB-483A-A3F7-67911A00E6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0197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9680-363B-40E9-9949-C4084FA911A0}" type="datetimeFigureOut">
              <a:rPr lang="es-MX" smtClean="0"/>
              <a:t>30/08/2022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6F11-97AB-483A-A3F7-67911A00E6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5710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9680-363B-40E9-9949-C4084FA911A0}" type="datetimeFigureOut">
              <a:rPr lang="es-MX" smtClean="0"/>
              <a:t>30/08/2022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6F11-97AB-483A-A3F7-67911A00E666}" type="slidenum">
              <a:rPr lang="es-MX" smtClean="0"/>
              <a:t>‹Nº›</a:t>
            </a:fld>
            <a:endParaRPr lang="es-MX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8357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9680-363B-40E9-9949-C4084FA911A0}" type="datetimeFigureOut">
              <a:rPr lang="es-MX" smtClean="0"/>
              <a:t>30/08/2022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6F11-97AB-483A-A3F7-67911A00E6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9529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9680-363B-40E9-9949-C4084FA911A0}" type="datetimeFigureOut">
              <a:rPr lang="es-MX" smtClean="0"/>
              <a:t>30/08/2022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6F11-97AB-483A-A3F7-67911A00E6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5858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9680-363B-40E9-9949-C4084FA911A0}" type="datetimeFigureOut">
              <a:rPr lang="es-MX" smtClean="0"/>
              <a:t>30/08/2022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6F11-97AB-483A-A3F7-67911A00E6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0650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9680-363B-40E9-9949-C4084FA911A0}" type="datetimeFigureOut">
              <a:rPr lang="es-MX" smtClean="0"/>
              <a:t>30/08/2022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6F11-97AB-483A-A3F7-67911A00E6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40607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9680-363B-40E9-9949-C4084FA911A0}" type="datetimeFigureOut">
              <a:rPr lang="es-MX" smtClean="0"/>
              <a:t>30/08/2022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6F11-97AB-483A-A3F7-67911A00E6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035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9680-363B-40E9-9949-C4084FA911A0}" type="datetimeFigureOut">
              <a:rPr lang="es-MX" smtClean="0"/>
              <a:t>30/08/2022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6F11-97AB-483A-A3F7-67911A00E6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3669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9680-363B-40E9-9949-C4084FA911A0}" type="datetimeFigureOut">
              <a:rPr lang="es-MX" smtClean="0"/>
              <a:t>30/08/2022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6F11-97AB-483A-A3F7-67911A00E6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3838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9680-363B-40E9-9949-C4084FA911A0}" type="datetimeFigureOut">
              <a:rPr lang="es-MX" smtClean="0"/>
              <a:t>30/08/2022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6F11-97AB-483A-A3F7-67911A00E6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900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9680-363B-40E9-9949-C4084FA911A0}" type="datetimeFigureOut">
              <a:rPr lang="es-MX" smtClean="0"/>
              <a:t>30/08/2022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6F11-97AB-483A-A3F7-67911A00E6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5870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9680-363B-40E9-9949-C4084FA911A0}" type="datetimeFigureOut">
              <a:rPr lang="es-MX" smtClean="0"/>
              <a:t>30/08/2022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6F11-97AB-483A-A3F7-67911A00E6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905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9680-363B-40E9-9949-C4084FA911A0}" type="datetimeFigureOut">
              <a:rPr lang="es-MX" smtClean="0"/>
              <a:t>30/08/2022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6F11-97AB-483A-A3F7-67911A00E6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048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9680-363B-40E9-9949-C4084FA911A0}" type="datetimeFigureOut">
              <a:rPr lang="es-MX" smtClean="0"/>
              <a:t>30/08/2022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6F11-97AB-483A-A3F7-67911A00E6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0798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9680-363B-40E9-9949-C4084FA911A0}" type="datetimeFigureOut">
              <a:rPr lang="es-MX" smtClean="0"/>
              <a:t>30/08/2022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6F11-97AB-483A-A3F7-67911A00E6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8443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29680-363B-40E9-9949-C4084FA911A0}" type="datetimeFigureOut">
              <a:rPr lang="es-MX" smtClean="0"/>
              <a:t>30/08/2022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96F11-97AB-483A-A3F7-67911A00E6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2741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97CAA-B7EF-F0C5-90F4-0E3A15B2E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97506"/>
          </a:xfrm>
        </p:spPr>
        <p:txBody>
          <a:bodyPr>
            <a:normAutofit/>
          </a:bodyPr>
          <a:lstStyle/>
          <a:p>
            <a:r>
              <a:rPr lang="es-MX" dirty="0"/>
              <a:t>Sistemas Embebidos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792707-EF02-0B51-FBFA-9C9956D0B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9869"/>
            <a:ext cx="9144000" cy="323793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Anguiano Pedraza Carlos Emmanuel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Herrera Candelario Pedro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Veloz Rubio Alejandro Rafael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Zing Pérez Gilberto Alexander</a:t>
            </a:r>
          </a:p>
        </p:txBody>
      </p:sp>
    </p:spTree>
    <p:extLst>
      <p:ext uri="{BB962C8B-B14F-4D97-AF65-F5344CB8AC3E}">
        <p14:creationId xmlns:p14="http://schemas.microsoft.com/office/powerpoint/2010/main" val="1394429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14905-544D-D215-937F-49F873EDB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Constantes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BBCD25-D526-0CFC-F876-EF4215E78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Son datos que tienen un valor constante fijo durante toda la ejecución del programa.</a:t>
            </a:r>
          </a:p>
          <a:p>
            <a:r>
              <a:rPr lang="es-MX" dirty="0"/>
              <a:t>Se hace después de declarar las librerías y antes de las funciones.</a:t>
            </a:r>
          </a:p>
          <a:p>
            <a:r>
              <a:rPr lang="es-MX" dirty="0"/>
              <a:t>EN C++ se pueden declarar de 2 maneras:</a:t>
            </a:r>
          </a:p>
          <a:p>
            <a:pPr marL="0" indent="0">
              <a:buNone/>
            </a:pPr>
            <a:r>
              <a:rPr lang="es-MX" dirty="0"/>
              <a:t>#define </a:t>
            </a:r>
            <a:r>
              <a:rPr lang="es-MX" dirty="0" err="1"/>
              <a:t>nombre_constante</a:t>
            </a:r>
            <a:r>
              <a:rPr lang="es-MX" dirty="0"/>
              <a:t> valor</a:t>
            </a:r>
          </a:p>
          <a:p>
            <a:pPr marL="0" indent="0">
              <a:buNone/>
            </a:pPr>
            <a:r>
              <a:rPr lang="es-MX" dirty="0" err="1"/>
              <a:t>const</a:t>
            </a:r>
            <a:r>
              <a:rPr lang="es-MX" dirty="0"/>
              <a:t> </a:t>
            </a:r>
            <a:r>
              <a:rPr lang="es-MX" dirty="0" err="1"/>
              <a:t>nombre_constante</a:t>
            </a:r>
            <a:r>
              <a:rPr lang="es-MX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2735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147E8CF-E566-F4D1-30E6-4EDC7415FE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9620" y="734980"/>
            <a:ext cx="9839532" cy="4766502"/>
          </a:xfrm>
        </p:spPr>
      </p:pic>
    </p:spTree>
    <p:extLst>
      <p:ext uri="{BB962C8B-B14F-4D97-AF65-F5344CB8AC3E}">
        <p14:creationId xmlns:p14="http://schemas.microsoft.com/office/powerpoint/2010/main" val="3705271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5DF66-2014-6B7A-B1B9-B7562D8BD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Variable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2EB4B7-1C71-A822-42DC-BEA711C4A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Son valores que pueden cambiar a lo largo del programa.</a:t>
            </a:r>
          </a:p>
          <a:p>
            <a:r>
              <a:rPr lang="es-MX" dirty="0"/>
              <a:t>Para crear una variable, se antepone la palabra reservada del tipo al identificador de la variable.</a:t>
            </a:r>
          </a:p>
          <a:p>
            <a:pPr marL="0" indent="0">
              <a:buNone/>
            </a:pPr>
            <a:r>
              <a:rPr lang="es-MX" dirty="0" err="1"/>
              <a:t>int</a:t>
            </a:r>
            <a:r>
              <a:rPr lang="es-MX" dirty="0"/>
              <a:t> </a:t>
            </a:r>
          </a:p>
          <a:p>
            <a:pPr marL="0" indent="0">
              <a:buNone/>
            </a:pPr>
            <a:r>
              <a:rPr lang="es-MX" dirty="0" err="1"/>
              <a:t>float</a:t>
            </a:r>
            <a:endParaRPr lang="es-MX" dirty="0"/>
          </a:p>
          <a:p>
            <a:pPr marL="0" indent="0">
              <a:buNone/>
            </a:pPr>
            <a:r>
              <a:rPr lang="es-MX" dirty="0" err="1"/>
              <a:t>char</a:t>
            </a:r>
            <a:r>
              <a:rPr lang="es-MX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84712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27</TotalTime>
  <Words>99</Words>
  <Application>Microsoft Office PowerPoint</Application>
  <PresentationFormat>Panorámica</PresentationFormat>
  <Paragraphs>17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Circuito</vt:lpstr>
      <vt:lpstr>Sistemas Embebidos</vt:lpstr>
      <vt:lpstr>Constantes</vt:lpstr>
      <vt:lpstr>Presentación de PowerPoint</vt:lpstr>
      <vt:lpstr>Variable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Embebidos</dc:title>
  <dc:creator>emmanuel</dc:creator>
  <cp:lastModifiedBy>emmanuel</cp:lastModifiedBy>
  <cp:revision>1</cp:revision>
  <dcterms:created xsi:type="dcterms:W3CDTF">2022-08-30T21:25:41Z</dcterms:created>
  <dcterms:modified xsi:type="dcterms:W3CDTF">2022-08-30T21:53:20Z</dcterms:modified>
</cp:coreProperties>
</file>