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8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8A900DA-A0F8-409E-BCBF-7BEBD274534E}" type="datetimeFigureOut">
              <a:rPr lang="es-MX" smtClean="0"/>
              <a:t>14/11/2022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FEE9433-7624-49D2-9BB5-00F4CE32EB10}" type="slidenum">
              <a:rPr lang="es-MX" smtClean="0"/>
              <a:t>‹Nº›</a:t>
            </a:fld>
            <a:endParaRPr lang="es-MX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252624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900DA-A0F8-409E-BCBF-7BEBD274534E}" type="datetimeFigureOut">
              <a:rPr lang="es-MX" smtClean="0"/>
              <a:t>14/11/2022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9433-7624-49D2-9BB5-00F4CE32EB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8696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900DA-A0F8-409E-BCBF-7BEBD274534E}" type="datetimeFigureOut">
              <a:rPr lang="es-MX" smtClean="0"/>
              <a:t>14/11/2022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9433-7624-49D2-9BB5-00F4CE32EB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622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900DA-A0F8-409E-BCBF-7BEBD274534E}" type="datetimeFigureOut">
              <a:rPr lang="es-MX" smtClean="0"/>
              <a:t>14/11/2022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9433-7624-49D2-9BB5-00F4CE32EB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9903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A900DA-A0F8-409E-BCBF-7BEBD274534E}" type="datetimeFigureOut">
              <a:rPr lang="es-MX" smtClean="0"/>
              <a:t>14/11/2022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EE9433-7624-49D2-9BB5-00F4CE32EB10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04467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900DA-A0F8-409E-BCBF-7BEBD274534E}" type="datetimeFigureOut">
              <a:rPr lang="es-MX" smtClean="0"/>
              <a:t>14/11/2022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9433-7624-49D2-9BB5-00F4CE32EB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963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900DA-A0F8-409E-BCBF-7BEBD274534E}" type="datetimeFigureOut">
              <a:rPr lang="es-MX" smtClean="0"/>
              <a:t>14/11/2022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9433-7624-49D2-9BB5-00F4CE32EB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5083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900DA-A0F8-409E-BCBF-7BEBD274534E}" type="datetimeFigureOut">
              <a:rPr lang="es-MX" smtClean="0"/>
              <a:t>14/11/2022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9433-7624-49D2-9BB5-00F4CE32EB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6414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900DA-A0F8-409E-BCBF-7BEBD274534E}" type="datetimeFigureOut">
              <a:rPr lang="es-MX" smtClean="0"/>
              <a:t>14/11/2022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9433-7624-49D2-9BB5-00F4CE32EB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584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A900DA-A0F8-409E-BCBF-7BEBD274534E}" type="datetimeFigureOut">
              <a:rPr lang="es-MX" smtClean="0"/>
              <a:t>14/11/2022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EE9433-7624-49D2-9BB5-00F4CE32EB10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432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A900DA-A0F8-409E-BCBF-7BEBD274534E}" type="datetimeFigureOut">
              <a:rPr lang="es-MX" smtClean="0"/>
              <a:t>14/11/2022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EE9433-7624-49D2-9BB5-00F4CE32EB10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5996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8A900DA-A0F8-409E-BCBF-7BEBD274534E}" type="datetimeFigureOut">
              <a:rPr lang="es-MX" smtClean="0"/>
              <a:t>14/11/2022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FEE9433-7624-49D2-9BB5-00F4CE32EB10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8090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9A2E7C-485F-68C0-6FC4-293B3B742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54186" y="634028"/>
            <a:ext cx="3355942" cy="3732835"/>
          </a:xfrm>
        </p:spPr>
        <p:txBody>
          <a:bodyPr>
            <a:normAutofit/>
          </a:bodyPr>
          <a:lstStyle/>
          <a:p>
            <a:r>
              <a:rPr lang="es-MX" sz="5600"/>
              <a:t>Windows 10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809BDE-EF9F-6DAD-98AF-38ADBF795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54186" y="4436462"/>
            <a:ext cx="3355942" cy="1794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MX" dirty="0" err="1"/>
              <a:t>Welcome</a:t>
            </a:r>
            <a:r>
              <a:rPr lang="es-MX" dirty="0"/>
              <a:t> and </a:t>
            </a:r>
            <a:r>
              <a:rPr lang="es-MX" dirty="0" err="1"/>
              <a:t>enjoy</a:t>
            </a:r>
            <a:endParaRPr lang="es-MX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E2B6229-BC23-8D6E-CC97-65DE0422C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390" y="1340841"/>
            <a:ext cx="3664488" cy="43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016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145671-96AF-203C-19BD-2BBCD5BA4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68680"/>
          </a:xfrm>
        </p:spPr>
        <p:txBody>
          <a:bodyPr/>
          <a:lstStyle/>
          <a:p>
            <a:r>
              <a:rPr lang="es-MX" dirty="0"/>
              <a:t>Competitive </a:t>
            </a:r>
            <a:r>
              <a:rPr lang="es-MX" dirty="0" err="1"/>
              <a:t>Advantages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065CD1-8716-25AC-5943-138F5F2ED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54480"/>
            <a:ext cx="9601200" cy="4312920"/>
          </a:xfrm>
        </p:spPr>
        <p:txBody>
          <a:bodyPr/>
          <a:lstStyle/>
          <a:p>
            <a:r>
              <a:rPr lang="es-MX" dirty="0" err="1"/>
              <a:t>Compatibble</a:t>
            </a:r>
            <a:r>
              <a:rPr lang="es-MX" dirty="0"/>
              <a:t> </a:t>
            </a:r>
            <a:r>
              <a:rPr lang="es-MX" dirty="0" err="1"/>
              <a:t>with</a:t>
            </a:r>
            <a:r>
              <a:rPr lang="es-MX" dirty="0"/>
              <a:t> </a:t>
            </a:r>
            <a:r>
              <a:rPr lang="es-MX" dirty="0" err="1"/>
              <a:t>any</a:t>
            </a:r>
            <a:r>
              <a:rPr lang="es-MX" dirty="0"/>
              <a:t> </a:t>
            </a:r>
            <a:r>
              <a:rPr lang="es-MX" dirty="0" err="1"/>
              <a:t>program</a:t>
            </a:r>
            <a:endParaRPr lang="es-MX" dirty="0"/>
          </a:p>
          <a:p>
            <a:r>
              <a:rPr lang="es-MX" dirty="0"/>
              <a:t>Easy </a:t>
            </a:r>
            <a:r>
              <a:rPr lang="es-MX" dirty="0" err="1"/>
              <a:t>to</a:t>
            </a:r>
            <a:r>
              <a:rPr lang="es-MX" dirty="0"/>
              <a:t> use (</a:t>
            </a:r>
            <a:r>
              <a:rPr lang="es-MX" dirty="0" err="1"/>
              <a:t>User</a:t>
            </a:r>
            <a:r>
              <a:rPr lang="es-MX" dirty="0"/>
              <a:t> Interface)</a:t>
            </a:r>
          </a:p>
          <a:p>
            <a:r>
              <a:rPr lang="es-MX" dirty="0" err="1"/>
              <a:t>Uptadates</a:t>
            </a:r>
            <a:r>
              <a:rPr lang="es-MX" dirty="0"/>
              <a:t> </a:t>
            </a:r>
            <a:r>
              <a:rPr lang="es-MX" dirty="0" err="1"/>
              <a:t>without</a:t>
            </a:r>
            <a:r>
              <a:rPr lang="es-MX" dirty="0"/>
              <a:t> </a:t>
            </a:r>
            <a:r>
              <a:rPr lang="es-MX" dirty="0" err="1"/>
              <a:t>cost</a:t>
            </a:r>
            <a:endParaRPr lang="es-MX" dirty="0"/>
          </a:p>
          <a:p>
            <a:r>
              <a:rPr lang="es-MX" dirty="0"/>
              <a:t>Office and </a:t>
            </a:r>
            <a:r>
              <a:rPr lang="es-MX" dirty="0" err="1"/>
              <a:t>McAFee</a:t>
            </a:r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72BFDA2-22FD-8BEF-5F8C-FFB431225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6880" y="4816074"/>
            <a:ext cx="2542736" cy="135612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ED1E823-3A06-F095-94D6-90306B2E2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739939"/>
            <a:ext cx="3695113" cy="277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416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B873E3-9798-EF49-25A4-D40ED98F6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1520"/>
          </a:xfrm>
        </p:spPr>
        <p:txBody>
          <a:bodyPr/>
          <a:lstStyle/>
          <a:p>
            <a:r>
              <a:rPr lang="es-MX" dirty="0"/>
              <a:t>Team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99903C-86B9-85F0-1199-849AED50E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17320"/>
            <a:ext cx="9601200" cy="4450080"/>
          </a:xfrm>
        </p:spPr>
        <p:txBody>
          <a:bodyPr/>
          <a:lstStyle/>
          <a:p>
            <a:r>
              <a:rPr lang="es-MX" dirty="0"/>
              <a:t>Alexander </a:t>
            </a:r>
            <a:r>
              <a:rPr lang="es-MX" dirty="0" err="1"/>
              <a:t>Zing</a:t>
            </a:r>
            <a:r>
              <a:rPr lang="es-MX" dirty="0"/>
              <a:t>, </a:t>
            </a:r>
            <a:r>
              <a:rPr lang="es-MX" dirty="0" err="1"/>
              <a:t>Backend</a:t>
            </a:r>
            <a:r>
              <a:rPr lang="es-MX" dirty="0"/>
              <a:t> </a:t>
            </a:r>
            <a:r>
              <a:rPr lang="es-MX" dirty="0" err="1"/>
              <a:t>developer</a:t>
            </a:r>
            <a:endParaRPr lang="es-MX" dirty="0"/>
          </a:p>
          <a:p>
            <a:r>
              <a:rPr lang="es-MX" dirty="0"/>
              <a:t>Jorge Briseño, </a:t>
            </a:r>
            <a:r>
              <a:rPr lang="es-MX" dirty="0" err="1"/>
              <a:t>Backend</a:t>
            </a:r>
            <a:r>
              <a:rPr lang="es-MX" dirty="0"/>
              <a:t> </a:t>
            </a:r>
            <a:r>
              <a:rPr lang="es-MX" dirty="0" err="1"/>
              <a:t>developer</a:t>
            </a:r>
            <a:endParaRPr lang="es-MX" dirty="0"/>
          </a:p>
          <a:p>
            <a:r>
              <a:rPr lang="es-MX" dirty="0"/>
              <a:t>Emmanuel Anguiano, </a:t>
            </a:r>
            <a:r>
              <a:rPr lang="es-MX" dirty="0" err="1"/>
              <a:t>User</a:t>
            </a:r>
            <a:r>
              <a:rPr lang="es-MX" dirty="0"/>
              <a:t> Interface</a:t>
            </a:r>
          </a:p>
          <a:p>
            <a:r>
              <a:rPr lang="es-MX" dirty="0"/>
              <a:t>Enrique Jacobo, </a:t>
            </a:r>
            <a:r>
              <a:rPr lang="es-MX" dirty="0" err="1"/>
              <a:t>Marketer</a:t>
            </a:r>
            <a:endParaRPr lang="es-MX" dirty="0"/>
          </a:p>
          <a:p>
            <a:r>
              <a:rPr lang="es-MX" dirty="0"/>
              <a:t>Jimena Ahumada, </a:t>
            </a:r>
            <a:r>
              <a:rPr lang="es-MX" dirty="0" err="1"/>
              <a:t>Finance</a:t>
            </a:r>
            <a:r>
              <a:rPr lang="es-MX" dirty="0"/>
              <a:t> manager</a:t>
            </a:r>
          </a:p>
          <a:p>
            <a:endParaRPr lang="es-MX" dirty="0"/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A9D6021-7313-A329-48BB-DDEF66686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6880" y="4816074"/>
            <a:ext cx="2542736" cy="1356126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620B3B4-C04E-1946-4837-7169F6517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0966" y="1417320"/>
            <a:ext cx="3327282" cy="216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175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B468ACC1-0035-40D0-4F99-5D213D897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" y="2145767"/>
            <a:ext cx="2560320" cy="256032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DA1EB8-87CF-4588-A1FD-4756F9A28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10079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>
            <a:extLst>
              <a:ext uri="{FF2B5EF4-FFF2-40B4-BE49-F238E27FC236}">
                <a16:creationId xmlns:a16="http://schemas.microsoft.com/office/drawing/2014/main" id="{7866DA1F-C7E2-9BB4-773B-21979E667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631" y="2145767"/>
            <a:ext cx="2560320" cy="256032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A4E378-EA57-47B9-B1EB-58B998F6C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2595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>
            <a:extLst>
              <a:ext uri="{FF2B5EF4-FFF2-40B4-BE49-F238E27FC236}">
                <a16:creationId xmlns:a16="http://schemas.microsoft.com/office/drawing/2014/main" id="{94E8F15B-0C48-FC40-2806-8D0E5E15E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726" y="2465807"/>
            <a:ext cx="2560320" cy="192024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2B31ED6-76F0-425A-9A41-C947AEF9C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66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8C383518-0B4F-DBDC-4BD7-29A03CC296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5853" y="5284113"/>
            <a:ext cx="2560320" cy="136337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DEE0810-EE5F-3408-7FED-F5EE503BFE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54668" y="1848587"/>
            <a:ext cx="25527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272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11CA31-0BEC-150C-03D2-B1EF4E89E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1520"/>
          </a:xfrm>
        </p:spPr>
        <p:txBody>
          <a:bodyPr/>
          <a:lstStyle/>
          <a:p>
            <a:r>
              <a:rPr lang="es-MX" dirty="0" err="1"/>
              <a:t>Market</a:t>
            </a:r>
            <a:r>
              <a:rPr lang="es-MX" dirty="0"/>
              <a:t> </a:t>
            </a:r>
            <a:r>
              <a:rPr lang="es-MX" dirty="0" err="1"/>
              <a:t>validation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3B51A6-4C74-FA4D-FF52-8AE2AC763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17320"/>
            <a:ext cx="9601200" cy="4450080"/>
          </a:xfrm>
        </p:spPr>
        <p:txBody>
          <a:bodyPr/>
          <a:lstStyle/>
          <a:p>
            <a:r>
              <a:rPr lang="es-MX" dirty="0" err="1"/>
              <a:t>Companies</a:t>
            </a:r>
            <a:r>
              <a:rPr lang="es-MX" dirty="0"/>
              <a:t> </a:t>
            </a:r>
            <a:r>
              <a:rPr lang="es-MX" dirty="0" err="1"/>
              <a:t>make</a:t>
            </a:r>
            <a:r>
              <a:rPr lang="es-MX" dirty="0"/>
              <a:t> </a:t>
            </a:r>
            <a:r>
              <a:rPr lang="es-MX" dirty="0" err="1"/>
              <a:t>computers</a:t>
            </a:r>
            <a:r>
              <a:rPr lang="es-MX" dirty="0"/>
              <a:t> and </a:t>
            </a:r>
            <a:r>
              <a:rPr lang="es-MX" dirty="0" err="1"/>
              <a:t>cellphones</a:t>
            </a:r>
            <a:r>
              <a:rPr lang="es-MX" dirty="0"/>
              <a:t>.</a:t>
            </a:r>
          </a:p>
          <a:p>
            <a:r>
              <a:rPr lang="es-MX" dirty="0" err="1"/>
              <a:t>Public</a:t>
            </a:r>
            <a:r>
              <a:rPr lang="es-MX" dirty="0"/>
              <a:t> and </a:t>
            </a:r>
            <a:r>
              <a:rPr lang="es-MX" dirty="0" err="1"/>
              <a:t>private</a:t>
            </a:r>
            <a:r>
              <a:rPr lang="es-MX" dirty="0"/>
              <a:t> </a:t>
            </a:r>
            <a:r>
              <a:rPr lang="es-MX" dirty="0" err="1"/>
              <a:t>schools</a:t>
            </a:r>
            <a:r>
              <a:rPr lang="es-MX" dirty="0"/>
              <a:t>.</a:t>
            </a:r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F3D5CDE-0694-D145-4626-D4B7FC9C5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6880" y="4816074"/>
            <a:ext cx="2542736" cy="135612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2FC2FE2-20B9-CCD0-96F2-B3B93A7BC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943" y="4002073"/>
            <a:ext cx="2926182" cy="201772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F3237AD-3942-DDC0-F06A-7A9F668D62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2008" y="1595228"/>
            <a:ext cx="2869955" cy="1833772"/>
          </a:xfrm>
          <a:prstGeom prst="rect">
            <a:avLst/>
          </a:prstGeom>
        </p:spPr>
      </p:pic>
      <p:sp>
        <p:nvSpPr>
          <p:cNvPr id="9" name="Elipse 8">
            <a:extLst>
              <a:ext uri="{FF2B5EF4-FFF2-40B4-BE49-F238E27FC236}">
                <a16:creationId xmlns:a16="http://schemas.microsoft.com/office/drawing/2014/main" id="{BDC647FC-323D-2332-0C7F-B52C508FEAE4}"/>
              </a:ext>
            </a:extLst>
          </p:cNvPr>
          <p:cNvSpPr/>
          <p:nvPr/>
        </p:nvSpPr>
        <p:spPr>
          <a:xfrm>
            <a:off x="1617785" y="3010486"/>
            <a:ext cx="3643386" cy="28569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10,000,000 </a:t>
            </a:r>
            <a:r>
              <a:rPr lang="es-MX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users</a:t>
            </a:r>
            <a:endParaRPr lang="es-MX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6385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C4CA8D-361C-81A6-BCA5-43BA025BF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17220"/>
          </a:xfrm>
        </p:spPr>
        <p:txBody>
          <a:bodyPr>
            <a:normAutofit fontScale="90000"/>
          </a:bodyPr>
          <a:lstStyle/>
          <a:p>
            <a:r>
              <a:rPr lang="es-MX" dirty="0"/>
              <a:t>Problem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ADDFDB-AF12-D23F-B4EA-8EAD23D99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03020"/>
            <a:ext cx="9601200" cy="4564380"/>
          </a:xfrm>
        </p:spPr>
        <p:txBody>
          <a:bodyPr/>
          <a:lstStyle/>
          <a:p>
            <a:r>
              <a:rPr lang="es-MX" dirty="0"/>
              <a:t>Open </a:t>
            </a:r>
            <a:r>
              <a:rPr lang="es-MX" dirty="0" err="1"/>
              <a:t>code</a:t>
            </a:r>
            <a:endParaRPr lang="es-MX" dirty="0"/>
          </a:p>
          <a:p>
            <a:r>
              <a:rPr lang="es-MX" dirty="0"/>
              <a:t>Malware-prone</a:t>
            </a:r>
          </a:p>
          <a:p>
            <a:r>
              <a:rPr lang="es-MX" dirty="0" err="1"/>
              <a:t>Require</a:t>
            </a:r>
            <a:r>
              <a:rPr lang="es-MX" dirty="0"/>
              <a:t> </a:t>
            </a:r>
            <a:r>
              <a:rPr lang="es-MX" dirty="0" err="1"/>
              <a:t>much</a:t>
            </a:r>
            <a:r>
              <a:rPr lang="es-MX" dirty="0"/>
              <a:t> </a:t>
            </a:r>
            <a:r>
              <a:rPr lang="es-MX" dirty="0" err="1"/>
              <a:t>space</a:t>
            </a:r>
            <a:r>
              <a:rPr lang="es-MX" dirty="0"/>
              <a:t> (40gb)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22B921A-2EA1-1010-3493-BFCF06781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6880" y="4816074"/>
            <a:ext cx="2542736" cy="135612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5C9CB7C-E5C5-04B2-3159-E8112F96C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607" y="2270760"/>
            <a:ext cx="2458021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365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56CCBA-6EE2-29F9-66B8-2736BA534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1520"/>
          </a:xfrm>
        </p:spPr>
        <p:txBody>
          <a:bodyPr/>
          <a:lstStyle/>
          <a:p>
            <a:r>
              <a:rPr lang="es-MX" dirty="0" err="1"/>
              <a:t>Solution</a:t>
            </a:r>
            <a:r>
              <a:rPr lang="es-MX" dirty="0"/>
              <a:t> </a:t>
            </a:r>
            <a:r>
              <a:rPr lang="es-MX" dirty="0" err="1"/>
              <a:t>slide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D05504-F0ED-00E2-826E-684F3B18C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17320"/>
            <a:ext cx="9601200" cy="4450080"/>
          </a:xfrm>
        </p:spPr>
        <p:txBody>
          <a:bodyPr/>
          <a:lstStyle/>
          <a:p>
            <a:r>
              <a:rPr lang="es-MX" dirty="0" err="1"/>
              <a:t>Save</a:t>
            </a:r>
            <a:r>
              <a:rPr lang="es-MX" dirty="0"/>
              <a:t> </a:t>
            </a:r>
            <a:r>
              <a:rPr lang="es-MX" dirty="0" err="1"/>
              <a:t>money</a:t>
            </a:r>
            <a:r>
              <a:rPr lang="es-MX" dirty="0"/>
              <a:t> </a:t>
            </a:r>
            <a:r>
              <a:rPr lang="es-MX" dirty="0" err="1"/>
              <a:t>with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promotions</a:t>
            </a:r>
            <a:endParaRPr lang="es-MX" dirty="0"/>
          </a:p>
          <a:p>
            <a:r>
              <a:rPr lang="es-MX" dirty="0"/>
              <a:t>Antivirus</a:t>
            </a:r>
          </a:p>
          <a:p>
            <a:r>
              <a:rPr lang="es-MX" dirty="0" err="1"/>
              <a:t>Harwdare</a:t>
            </a:r>
            <a:r>
              <a:rPr lang="es-MX" dirty="0"/>
              <a:t> </a:t>
            </a:r>
            <a:r>
              <a:rPr lang="es-MX" dirty="0" err="1"/>
              <a:t>compatibility</a:t>
            </a:r>
            <a:endParaRPr lang="es-MX" dirty="0"/>
          </a:p>
          <a:p>
            <a:r>
              <a:rPr lang="es-MX" dirty="0"/>
              <a:t>Software </a:t>
            </a:r>
            <a:r>
              <a:rPr lang="es-MX" dirty="0" err="1"/>
              <a:t>compatibility</a:t>
            </a:r>
            <a:endParaRPr lang="es-MX" dirty="0"/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644A46D-E534-75D8-7613-0E4A86C09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6880" y="4816074"/>
            <a:ext cx="2542736" cy="135612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8DFC5FD-E9A8-A48B-0F47-879137980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012" y="1112520"/>
            <a:ext cx="3110131" cy="311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454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93A7E6-CD99-0AB0-C94E-89092BC73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62940"/>
          </a:xfrm>
        </p:spPr>
        <p:txBody>
          <a:bodyPr>
            <a:normAutofit fontScale="90000"/>
          </a:bodyPr>
          <a:lstStyle/>
          <a:p>
            <a:r>
              <a:rPr lang="es-MX" dirty="0" err="1"/>
              <a:t>Market</a:t>
            </a:r>
            <a:r>
              <a:rPr lang="es-MX" dirty="0"/>
              <a:t> </a:t>
            </a:r>
            <a:r>
              <a:rPr lang="es-MX" dirty="0" err="1"/>
              <a:t>size</a:t>
            </a:r>
            <a:r>
              <a:rPr lang="es-MX" dirty="0"/>
              <a:t> TAM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79DB07-962C-729F-7250-7628DFBAD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48740"/>
            <a:ext cx="9601200" cy="4518660"/>
          </a:xfrm>
        </p:spPr>
        <p:txBody>
          <a:bodyPr/>
          <a:lstStyle/>
          <a:p>
            <a:r>
              <a:rPr lang="es-MX" dirty="0"/>
              <a:t>1+ </a:t>
            </a:r>
            <a:r>
              <a:rPr lang="es-MX" dirty="0" err="1"/>
              <a:t>billion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buys</a:t>
            </a:r>
            <a:r>
              <a:rPr lang="es-MX" dirty="0"/>
              <a:t> in 3 </a:t>
            </a:r>
            <a:r>
              <a:rPr lang="es-MX" dirty="0" err="1"/>
              <a:t>years</a:t>
            </a:r>
            <a:endParaRPr lang="es-MX" dirty="0"/>
          </a:p>
          <a:p>
            <a:r>
              <a:rPr lang="es-MX" dirty="0"/>
              <a:t>2+ </a:t>
            </a:r>
            <a:r>
              <a:rPr lang="es-MX" dirty="0" err="1"/>
              <a:t>billion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downloads</a:t>
            </a:r>
            <a:r>
              <a:rPr lang="es-MX" dirty="0"/>
              <a:t> </a:t>
            </a:r>
            <a:r>
              <a:rPr lang="es-MX" dirty="0" err="1"/>
              <a:t>not</a:t>
            </a:r>
            <a:r>
              <a:rPr lang="es-MX" dirty="0"/>
              <a:t> premium</a:t>
            </a:r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C2A9824-6201-2B4A-5CDB-0023EDE9B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6880" y="4816074"/>
            <a:ext cx="2542736" cy="135612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C0D5371-630D-887F-464E-DFC529083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840" y="2209800"/>
            <a:ext cx="4084320" cy="408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710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C8F29-3E3A-2A40-1266-B78C9F411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45820"/>
          </a:xfrm>
        </p:spPr>
        <p:txBody>
          <a:bodyPr/>
          <a:lstStyle/>
          <a:p>
            <a:r>
              <a:rPr lang="es-MX" dirty="0" err="1"/>
              <a:t>Product</a:t>
            </a:r>
            <a:endParaRPr lang="es-MX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8944974-D38D-6A96-302D-4DDA862A39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1975" y="1740066"/>
            <a:ext cx="7640449" cy="4295656"/>
          </a:xfrm>
        </p:spPr>
      </p:pic>
    </p:spTree>
    <p:extLst>
      <p:ext uri="{BB962C8B-B14F-4D97-AF65-F5344CB8AC3E}">
        <p14:creationId xmlns:p14="http://schemas.microsoft.com/office/powerpoint/2010/main" val="4034407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07BA394-642E-CBE1-DA27-DD8930B99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083" y="1203758"/>
            <a:ext cx="7915834" cy="445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87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6762DD-F95F-8993-251F-ABC24BF8B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45820"/>
          </a:xfrm>
        </p:spPr>
        <p:txBody>
          <a:bodyPr/>
          <a:lstStyle/>
          <a:p>
            <a:r>
              <a:rPr lang="es-MX" dirty="0"/>
              <a:t>Business </a:t>
            </a:r>
            <a:r>
              <a:rPr lang="es-MX" dirty="0" err="1"/>
              <a:t>model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D29276-09D6-5BF6-2244-3C617D148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31620"/>
            <a:ext cx="9601200" cy="4335780"/>
          </a:xfrm>
        </p:spPr>
        <p:txBody>
          <a:bodyPr/>
          <a:lstStyle/>
          <a:p>
            <a:pPr marL="0" indent="0">
              <a:buNone/>
            </a:pPr>
            <a:r>
              <a:rPr lang="es-MX" dirty="0" err="1"/>
              <a:t>Partnerships</a:t>
            </a:r>
            <a:r>
              <a:rPr lang="es-MX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HP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Lenovo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 err="1"/>
              <a:t>Samsumg</a:t>
            </a:r>
            <a:endParaRPr lang="es-MX" dirty="0"/>
          </a:p>
          <a:p>
            <a:pPr marL="0" indent="0">
              <a:buNone/>
            </a:pPr>
            <a:r>
              <a:rPr lang="es-MX" dirty="0" err="1"/>
              <a:t>Events</a:t>
            </a:r>
            <a:r>
              <a:rPr lang="es-MX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 err="1"/>
              <a:t>December</a:t>
            </a:r>
            <a:r>
              <a:rPr lang="es-MX" dirty="0"/>
              <a:t> </a:t>
            </a:r>
            <a:r>
              <a:rPr lang="es-MX" dirty="0" err="1"/>
              <a:t>fest</a:t>
            </a:r>
            <a:endParaRPr lang="es-MX" dirty="0"/>
          </a:p>
          <a:p>
            <a:pPr marL="457200" indent="-457200">
              <a:buFont typeface="+mj-lt"/>
              <a:buAutoNum type="arabicPeriod"/>
            </a:pPr>
            <a:r>
              <a:rPr lang="es-MX" dirty="0" err="1"/>
              <a:t>Talk</a:t>
            </a:r>
            <a:r>
              <a:rPr lang="es-MX" dirty="0"/>
              <a:t> </a:t>
            </a:r>
            <a:r>
              <a:rPr lang="es-MX" dirty="0" err="1"/>
              <a:t>with</a:t>
            </a:r>
            <a:r>
              <a:rPr lang="es-MX" dirty="0"/>
              <a:t> </a:t>
            </a:r>
            <a:r>
              <a:rPr lang="es-MX" dirty="0" err="1"/>
              <a:t>developers</a:t>
            </a: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2B53C9C-CCCA-34EF-8BEE-97BC84146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528103"/>
            <a:ext cx="2145323" cy="214532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59BE9B5-1AB8-66C6-6BB9-92E519E03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2248" y="4156050"/>
            <a:ext cx="3705225" cy="12287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2BE42B8-C477-D6E5-766D-7502159E75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3494" y="2565741"/>
            <a:ext cx="3357489" cy="111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003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7F970-682F-7F19-9657-00F807AF4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91540"/>
          </a:xfrm>
        </p:spPr>
        <p:txBody>
          <a:bodyPr/>
          <a:lstStyle/>
          <a:p>
            <a:r>
              <a:rPr lang="es-MX" dirty="0" err="1"/>
              <a:t>Competition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6A8972-AAC7-190E-A5F6-E889931BF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77340"/>
            <a:ext cx="9601200" cy="4290060"/>
          </a:xfrm>
        </p:spPr>
        <p:txBody>
          <a:bodyPr/>
          <a:lstStyle/>
          <a:p>
            <a:r>
              <a:rPr lang="es-MX" dirty="0"/>
              <a:t>Linux</a:t>
            </a:r>
          </a:p>
          <a:p>
            <a:r>
              <a:rPr lang="es-MX" dirty="0"/>
              <a:t>IOS</a:t>
            </a:r>
          </a:p>
          <a:p>
            <a:r>
              <a:rPr lang="es-MX" dirty="0"/>
              <a:t>Android</a:t>
            </a:r>
          </a:p>
          <a:p>
            <a:r>
              <a:rPr lang="es-MX" dirty="0"/>
              <a:t>Solaris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4C4D4B2-3BDF-531C-24EC-724BDA782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6880" y="4816074"/>
            <a:ext cx="2542736" cy="135612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BF1986D-521A-C56A-943E-4D602DB5B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685800"/>
            <a:ext cx="3685735" cy="368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518522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Recorte</Template>
  <TotalTime>225</TotalTime>
  <Words>124</Words>
  <Application>Microsoft Office PowerPoint</Application>
  <PresentationFormat>Panorámica</PresentationFormat>
  <Paragraphs>43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4" baseType="lpstr">
      <vt:lpstr>Franklin Gothic Book</vt:lpstr>
      <vt:lpstr>Recorte</vt:lpstr>
      <vt:lpstr>Windows 10</vt:lpstr>
      <vt:lpstr>Market validation</vt:lpstr>
      <vt:lpstr>Problem</vt:lpstr>
      <vt:lpstr>Solution slide</vt:lpstr>
      <vt:lpstr>Market size TAM</vt:lpstr>
      <vt:lpstr>Product</vt:lpstr>
      <vt:lpstr>Presentación de PowerPoint</vt:lpstr>
      <vt:lpstr>Business model</vt:lpstr>
      <vt:lpstr>Competition</vt:lpstr>
      <vt:lpstr>Competitive Advantages</vt:lpstr>
      <vt:lpstr>Team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10</dc:title>
  <dc:creator>emmanuel</dc:creator>
  <cp:lastModifiedBy>emmanuel</cp:lastModifiedBy>
  <cp:revision>10</cp:revision>
  <dcterms:created xsi:type="dcterms:W3CDTF">2022-11-09T00:22:29Z</dcterms:created>
  <dcterms:modified xsi:type="dcterms:W3CDTF">2022-11-14T19:35:41Z</dcterms:modified>
</cp:coreProperties>
</file>