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8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6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00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30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69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95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15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8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2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0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17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10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0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77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46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53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97C5-D243-4C73-B782-D844A5C938D1}" type="datetimeFigureOut">
              <a:rPr lang="es-MX" smtClean="0"/>
              <a:t>11/09/2022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1A8D58-C77F-4077-BA4D-EBD72B3F2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6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07D66-1111-D846-7028-B94AC8697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Job Interview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046B0-9B90-5F7C-F839-797D6A2C2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Carlos Emmanuel Anguiano Pedraza</a:t>
            </a:r>
          </a:p>
        </p:txBody>
      </p:sp>
    </p:spTree>
    <p:extLst>
      <p:ext uri="{BB962C8B-B14F-4D97-AF65-F5344CB8AC3E}">
        <p14:creationId xmlns:p14="http://schemas.microsoft.com/office/powerpoint/2010/main" val="28463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9ABA7-EBCF-6E20-FB13-461D60F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hire you?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7AF5F-1EC8-A127-F80B-C9E080AB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experience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progamation</a:t>
            </a:r>
            <a:r>
              <a:rPr lang="es-MX" dirty="0"/>
              <a:t> and </a:t>
            </a:r>
            <a:r>
              <a:rPr lang="es-MX" dirty="0" err="1"/>
              <a:t>develop</a:t>
            </a:r>
            <a:r>
              <a:rPr lang="es-MX" dirty="0"/>
              <a:t> </a:t>
            </a:r>
            <a:r>
              <a:rPr lang="es-MX" dirty="0" err="1"/>
              <a:t>websites</a:t>
            </a:r>
            <a:r>
              <a:rPr lang="es-MX" dirty="0"/>
              <a:t>, so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give</a:t>
            </a:r>
            <a:r>
              <a:rPr lang="es-MX" dirty="0"/>
              <a:t> me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adventage</a:t>
            </a:r>
            <a:r>
              <a:rPr lang="es-MX" dirty="0"/>
              <a:t>.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passion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area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so </a:t>
            </a:r>
            <a:r>
              <a:rPr lang="es-MX" dirty="0" err="1"/>
              <a:t>big</a:t>
            </a:r>
            <a:r>
              <a:rPr lang="es-MX" dirty="0"/>
              <a:t>, so I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learn</a:t>
            </a:r>
            <a:r>
              <a:rPr lang="es-MX" dirty="0"/>
              <a:t> </a:t>
            </a:r>
            <a:r>
              <a:rPr lang="es-MX" dirty="0" err="1"/>
              <a:t>day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day</a:t>
            </a:r>
            <a:r>
              <a:rPr lang="es-MX" dirty="0"/>
              <a:t> and </a:t>
            </a:r>
            <a:r>
              <a:rPr lang="es-MX" dirty="0" err="1"/>
              <a:t>gain</a:t>
            </a:r>
            <a:r>
              <a:rPr lang="es-MX" dirty="0"/>
              <a:t> more </a:t>
            </a:r>
            <a:r>
              <a:rPr lang="es-MX" dirty="0" err="1"/>
              <a:t>experience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28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D814C-505D-12A3-1A41-1B056AE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 your salary expectations?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6C390-CBD4-A7D0-ADA8-43C2364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around</a:t>
            </a:r>
            <a:r>
              <a:rPr lang="es-MX" dirty="0"/>
              <a:t> 144k </a:t>
            </a:r>
            <a:r>
              <a:rPr lang="es-MX" dirty="0" err="1"/>
              <a:t>anually</a:t>
            </a:r>
            <a:r>
              <a:rPr lang="es-MX" dirty="0"/>
              <a:t> so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experience</a:t>
            </a:r>
            <a:r>
              <a:rPr lang="es-MX" dirty="0"/>
              <a:t>, </a:t>
            </a:r>
            <a:r>
              <a:rPr lang="es-MX" dirty="0" err="1"/>
              <a:t>salary</a:t>
            </a:r>
            <a:r>
              <a:rPr lang="es-MX" dirty="0"/>
              <a:t> </a:t>
            </a:r>
            <a:r>
              <a:rPr lang="es-MX" dirty="0" err="1"/>
              <a:t>ranges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100k </a:t>
            </a:r>
            <a:r>
              <a:rPr lang="es-MX" dirty="0" err="1"/>
              <a:t>to</a:t>
            </a:r>
            <a:r>
              <a:rPr lang="es-MX" dirty="0"/>
              <a:t> 120k.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I’m</a:t>
            </a:r>
            <a:r>
              <a:rPr lang="es-MX" dirty="0"/>
              <a:t> open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negotiation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3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7A2F-8E9C-437C-E8C3-FD52CE23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about a time you made a mistake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7CCF2-989D-4147-4107-44EFFFFD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I’m the kind of person who tries to learn and grow from every mistake. When I was doing programs or code, if any don’t work who I want, I felt stressed. I want how to correct the error and how control my stressed.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9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C5D73-C1C4-92BF-A43B-A8C43C5B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yourself in 5 years?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81D00-36C5-A44D-DDD0-2DC742EF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 5 </a:t>
            </a:r>
            <a:r>
              <a:rPr lang="es-MX" dirty="0" err="1"/>
              <a:t>years</a:t>
            </a:r>
            <a:r>
              <a:rPr lang="es-MX" dirty="0"/>
              <a:t> I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myself</a:t>
            </a:r>
            <a:r>
              <a:rPr lang="es-MX" dirty="0"/>
              <a:t> as </a:t>
            </a:r>
            <a:r>
              <a:rPr lang="es-MX" dirty="0" err="1"/>
              <a:t>devoloper</a:t>
            </a:r>
            <a:r>
              <a:rPr lang="es-MX" dirty="0"/>
              <a:t> </a:t>
            </a:r>
            <a:r>
              <a:rPr lang="es-MX" dirty="0" err="1"/>
              <a:t>working</a:t>
            </a:r>
            <a:r>
              <a:rPr lang="es-MX" dirty="0"/>
              <a:t> in Microsoft </a:t>
            </a:r>
            <a:r>
              <a:rPr lang="es-MX" dirty="0" err="1"/>
              <a:t>or</a:t>
            </a:r>
            <a:r>
              <a:rPr lang="es-MX" dirty="0"/>
              <a:t> a </a:t>
            </a:r>
            <a:r>
              <a:rPr lang="es-MX" dirty="0" err="1"/>
              <a:t>big</a:t>
            </a:r>
            <a:r>
              <a:rPr lang="es-MX" dirty="0"/>
              <a:t> </a:t>
            </a:r>
            <a:r>
              <a:rPr lang="es-MX" dirty="0" err="1"/>
              <a:t>company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future. I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grow</a:t>
            </a:r>
            <a:r>
              <a:rPr lang="es-MX" dirty="0"/>
              <a:t> up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knowledge</a:t>
            </a:r>
            <a:r>
              <a:rPr lang="es-MX" dirty="0"/>
              <a:t> and </a:t>
            </a:r>
            <a:r>
              <a:rPr lang="es-MX" dirty="0" err="1"/>
              <a:t>become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senior </a:t>
            </a:r>
            <a:r>
              <a:rPr lang="es-MX" dirty="0" err="1"/>
              <a:t>developer</a:t>
            </a:r>
            <a:r>
              <a:rPr lang="es-MX" dirty="0"/>
              <a:t> and </a:t>
            </a:r>
            <a:r>
              <a:rPr lang="es-MX" dirty="0" err="1"/>
              <a:t>live</a:t>
            </a:r>
            <a:r>
              <a:rPr lang="es-MX" dirty="0"/>
              <a:t> in </a:t>
            </a:r>
            <a:r>
              <a:rPr lang="es-MX" dirty="0" err="1"/>
              <a:t>other</a:t>
            </a:r>
            <a:r>
              <a:rPr lang="es-MX" dirty="0"/>
              <a:t> country. </a:t>
            </a:r>
          </a:p>
        </p:txBody>
      </p:sp>
    </p:spTree>
    <p:extLst>
      <p:ext uri="{BB962C8B-B14F-4D97-AF65-F5344CB8AC3E}">
        <p14:creationId xmlns:p14="http://schemas.microsoft.com/office/powerpoint/2010/main" val="166689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30E8A-96C0-8FF2-22E3-AF1A5388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any questions for me?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37257-3DFB-008B-5026-D7DBE8C2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are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looking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new a junior </a:t>
            </a:r>
            <a:r>
              <a:rPr lang="es-MX" dirty="0" err="1"/>
              <a:t>developer</a:t>
            </a:r>
            <a:r>
              <a:rPr lang="es-MX" dirty="0"/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15066382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204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Job Interview</vt:lpstr>
      <vt:lpstr>Why should we hire you?</vt:lpstr>
      <vt:lpstr>Which are your salary expectations?</vt:lpstr>
      <vt:lpstr>Tell me about a time you made a mistake</vt:lpstr>
      <vt:lpstr>Where do you see yourself in 5 years?</vt:lpstr>
      <vt:lpstr>Do you have any questions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</dc:title>
  <dc:creator>emmanuel</dc:creator>
  <cp:lastModifiedBy>emmanuel</cp:lastModifiedBy>
  <cp:revision>6</cp:revision>
  <dcterms:created xsi:type="dcterms:W3CDTF">2022-09-10T22:04:30Z</dcterms:created>
  <dcterms:modified xsi:type="dcterms:W3CDTF">2022-09-11T18:45:55Z</dcterms:modified>
</cp:coreProperties>
</file>