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A15EAE1-8EDE-47C2-A61F-98F1CBB1ED6F}" type="datetimeFigureOut">
              <a:rPr lang="es-MX" smtClean="0"/>
              <a:t>05/09/2022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916C17C-74A0-456D-8EBA-DD437B24E8E6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48439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EAE1-8EDE-47C2-A61F-98F1CBB1ED6F}" type="datetimeFigureOut">
              <a:rPr lang="es-MX" smtClean="0"/>
              <a:t>05/09/2022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C17C-74A0-456D-8EBA-DD437B24E8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185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EAE1-8EDE-47C2-A61F-98F1CBB1ED6F}" type="datetimeFigureOut">
              <a:rPr lang="es-MX" smtClean="0"/>
              <a:t>05/09/2022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C17C-74A0-456D-8EBA-DD437B24E8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515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EAE1-8EDE-47C2-A61F-98F1CBB1ED6F}" type="datetimeFigureOut">
              <a:rPr lang="es-MX" smtClean="0"/>
              <a:t>05/09/2022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C17C-74A0-456D-8EBA-DD437B24E8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793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15EAE1-8EDE-47C2-A61F-98F1CBB1ED6F}" type="datetimeFigureOut">
              <a:rPr lang="es-MX" smtClean="0"/>
              <a:t>05/09/2022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16C17C-74A0-456D-8EBA-DD437B24E8E6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07275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EAE1-8EDE-47C2-A61F-98F1CBB1ED6F}" type="datetimeFigureOut">
              <a:rPr lang="es-MX" smtClean="0"/>
              <a:t>05/09/2022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C17C-74A0-456D-8EBA-DD437B24E8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844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EAE1-8EDE-47C2-A61F-98F1CBB1ED6F}" type="datetimeFigureOut">
              <a:rPr lang="es-MX" smtClean="0"/>
              <a:t>05/09/2022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C17C-74A0-456D-8EBA-DD437B24E8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075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EAE1-8EDE-47C2-A61F-98F1CBB1ED6F}" type="datetimeFigureOut">
              <a:rPr lang="es-MX" smtClean="0"/>
              <a:t>05/09/2022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C17C-74A0-456D-8EBA-DD437B24E8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226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EAE1-8EDE-47C2-A61F-98F1CBB1ED6F}" type="datetimeFigureOut">
              <a:rPr lang="es-MX" smtClean="0"/>
              <a:t>05/09/2022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C17C-74A0-456D-8EBA-DD437B24E8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183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15EAE1-8EDE-47C2-A61F-98F1CBB1ED6F}" type="datetimeFigureOut">
              <a:rPr lang="es-MX" smtClean="0"/>
              <a:t>05/09/2022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16C17C-74A0-456D-8EBA-DD437B24E8E6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760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15EAE1-8EDE-47C2-A61F-98F1CBB1ED6F}" type="datetimeFigureOut">
              <a:rPr lang="es-MX" smtClean="0"/>
              <a:t>05/09/2022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16C17C-74A0-456D-8EBA-DD437B24E8E6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024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A15EAE1-8EDE-47C2-A61F-98F1CBB1ED6F}" type="datetimeFigureOut">
              <a:rPr lang="es-MX" smtClean="0"/>
              <a:t>05/09/2022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916C17C-74A0-456D-8EBA-DD437B24E8E6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106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7D440-0510-2032-C619-D187E7873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9392"/>
          </a:xfrm>
        </p:spPr>
        <p:txBody>
          <a:bodyPr/>
          <a:lstStyle/>
          <a:p>
            <a:r>
              <a:rPr lang="es-MX" dirty="0"/>
              <a:t>Job Interview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2FE71A-BB7C-A388-E57B-3B2C539A2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01755"/>
            <a:ext cx="9144000" cy="315604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/>
              <a:t>Anguiano Pedraza Carlos Emmanuel</a:t>
            </a:r>
          </a:p>
        </p:txBody>
      </p:sp>
    </p:spTree>
    <p:extLst>
      <p:ext uri="{BB962C8B-B14F-4D97-AF65-F5344CB8AC3E}">
        <p14:creationId xmlns:p14="http://schemas.microsoft.com/office/powerpoint/2010/main" val="264860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F96F4-B8DF-68B9-5BE1-85533C98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Tell me about yourself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243B7-1044-92FF-4896-909C4253D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I’m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dirty="0" err="1"/>
              <a:t>ungraduated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technologies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internet in </a:t>
            </a:r>
            <a:r>
              <a:rPr lang="es-MX" dirty="0" err="1"/>
              <a:t>UdC</a:t>
            </a:r>
            <a:r>
              <a:rPr lang="es-MX" dirty="0"/>
              <a:t>. </a:t>
            </a:r>
            <a:r>
              <a:rPr lang="es-MX" dirty="0" err="1"/>
              <a:t>I’m</a:t>
            </a:r>
            <a:r>
              <a:rPr lang="es-MX" dirty="0"/>
              <a:t> </a:t>
            </a:r>
            <a:r>
              <a:rPr lang="es-MX" dirty="0" err="1"/>
              <a:t>looking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a </a:t>
            </a:r>
            <a:r>
              <a:rPr lang="es-MX" dirty="0" err="1"/>
              <a:t>job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will</a:t>
            </a:r>
            <a:r>
              <a:rPr lang="es-MX" dirty="0"/>
              <a:t> </a:t>
            </a:r>
            <a:r>
              <a:rPr lang="es-MX" dirty="0" err="1"/>
              <a:t>accept</a:t>
            </a:r>
            <a:r>
              <a:rPr lang="es-MX" dirty="0"/>
              <a:t> a </a:t>
            </a:r>
            <a:r>
              <a:rPr lang="es-MX" dirty="0" err="1"/>
              <a:t>student</a:t>
            </a:r>
            <a:r>
              <a:rPr lang="es-MX" dirty="0"/>
              <a:t>. I </a:t>
            </a:r>
            <a:r>
              <a:rPr lang="es-MX" dirty="0" err="1"/>
              <a:t>made</a:t>
            </a:r>
            <a:r>
              <a:rPr lang="es-MX" dirty="0"/>
              <a:t> </a:t>
            </a:r>
            <a:r>
              <a:rPr lang="es-MX" dirty="0" err="1"/>
              <a:t>programs</a:t>
            </a:r>
            <a:r>
              <a:rPr lang="es-MX" dirty="0"/>
              <a:t> about </a:t>
            </a:r>
            <a:r>
              <a:rPr lang="es-MX" dirty="0" err="1"/>
              <a:t>websites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HTML, CSS, </a:t>
            </a:r>
            <a:r>
              <a:rPr lang="es-MX" dirty="0" err="1"/>
              <a:t>JavaScripts</a:t>
            </a:r>
            <a:r>
              <a:rPr lang="es-MX" dirty="0"/>
              <a:t> and </a:t>
            </a:r>
            <a:r>
              <a:rPr lang="es-MX" dirty="0" err="1"/>
              <a:t>MySql</a:t>
            </a:r>
            <a:r>
              <a:rPr lang="es-MX" dirty="0"/>
              <a:t> so I </a:t>
            </a:r>
            <a:r>
              <a:rPr lang="es-MX" dirty="0" err="1"/>
              <a:t>know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basic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this</a:t>
            </a:r>
            <a:r>
              <a:rPr lang="es-MX" dirty="0"/>
              <a:t>.</a:t>
            </a:r>
          </a:p>
          <a:p>
            <a:r>
              <a:rPr lang="es-MX" dirty="0"/>
              <a:t>I </a:t>
            </a:r>
            <a:r>
              <a:rPr lang="es-MX" dirty="0" err="1"/>
              <a:t>create</a:t>
            </a:r>
            <a:r>
              <a:rPr lang="es-MX" dirty="0"/>
              <a:t> </a:t>
            </a:r>
            <a:r>
              <a:rPr lang="es-MX" dirty="0" err="1"/>
              <a:t>websites</a:t>
            </a:r>
            <a:r>
              <a:rPr lang="es-MX" dirty="0"/>
              <a:t>, </a:t>
            </a:r>
            <a:r>
              <a:rPr lang="es-MX" dirty="0" err="1"/>
              <a:t>databases</a:t>
            </a:r>
            <a:r>
              <a:rPr lang="es-MX" dirty="0"/>
              <a:t> and </a:t>
            </a:r>
            <a:r>
              <a:rPr lang="es-MX" dirty="0" err="1"/>
              <a:t>connections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IP’s</a:t>
            </a:r>
            <a:r>
              <a:rPr lang="es-MX" dirty="0"/>
              <a:t>. </a:t>
            </a:r>
            <a:r>
              <a:rPr lang="es-MX" dirty="0" err="1"/>
              <a:t>My</a:t>
            </a:r>
            <a:r>
              <a:rPr lang="es-MX" dirty="0"/>
              <a:t> </a:t>
            </a:r>
            <a:r>
              <a:rPr lang="es-MX" dirty="0" err="1"/>
              <a:t>passion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grow</a:t>
            </a:r>
            <a:r>
              <a:rPr lang="es-MX" dirty="0"/>
              <a:t> up in </a:t>
            </a:r>
            <a:r>
              <a:rPr lang="es-MX" dirty="0" err="1"/>
              <a:t>this</a:t>
            </a:r>
            <a:r>
              <a:rPr lang="es-MX" dirty="0"/>
              <a:t> a </a:t>
            </a:r>
            <a:r>
              <a:rPr lang="es-MX" dirty="0" err="1"/>
              <a:t>lot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115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D02FC-C3A4-C703-A02D-E27A5354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What is your greatest strenght? 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2B545D-8506-9498-1DF3-739D461B7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My</a:t>
            </a:r>
            <a:r>
              <a:rPr lang="es-MX" dirty="0"/>
              <a:t> </a:t>
            </a:r>
            <a:r>
              <a:rPr lang="es-MX" dirty="0" err="1"/>
              <a:t>greatest</a:t>
            </a:r>
            <a:r>
              <a:rPr lang="es-MX" dirty="0"/>
              <a:t> </a:t>
            </a:r>
            <a:r>
              <a:rPr lang="es-MX" dirty="0" err="1"/>
              <a:t>strenght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ability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meet</a:t>
            </a:r>
            <a:r>
              <a:rPr lang="es-MX" dirty="0"/>
              <a:t> </a:t>
            </a:r>
            <a:r>
              <a:rPr lang="es-MX" dirty="0" err="1"/>
              <a:t>people</a:t>
            </a:r>
            <a:r>
              <a:rPr lang="es-MX" dirty="0"/>
              <a:t> and be </a:t>
            </a:r>
            <a:r>
              <a:rPr lang="es-MX" dirty="0" err="1"/>
              <a:t>their</a:t>
            </a:r>
            <a:r>
              <a:rPr lang="es-MX" dirty="0"/>
              <a:t> </a:t>
            </a:r>
            <a:r>
              <a:rPr lang="es-MX" dirty="0" err="1"/>
              <a:t>friend</a:t>
            </a:r>
            <a:r>
              <a:rPr lang="es-MX" dirty="0"/>
              <a:t> and I can do </a:t>
            </a:r>
            <a:r>
              <a:rPr lang="es-MX" dirty="0" err="1"/>
              <a:t>teams</a:t>
            </a:r>
            <a:r>
              <a:rPr lang="es-MX" dirty="0"/>
              <a:t> </a:t>
            </a:r>
            <a:r>
              <a:rPr lang="es-MX" dirty="0" err="1"/>
              <a:t>very</a:t>
            </a:r>
            <a:r>
              <a:rPr lang="es-MX" dirty="0"/>
              <a:t> </a:t>
            </a:r>
            <a:r>
              <a:rPr lang="es-MX" dirty="0" err="1"/>
              <a:t>easily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any</a:t>
            </a:r>
            <a:r>
              <a:rPr lang="es-MX" dirty="0"/>
              <a:t> </a:t>
            </a:r>
            <a:r>
              <a:rPr lang="es-MX" dirty="0" err="1"/>
              <a:t>job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350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0FC89-9A95-7106-6BA8-3BA32D296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What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greatest</a:t>
            </a:r>
            <a:r>
              <a:rPr lang="es-MX" dirty="0"/>
              <a:t> </a:t>
            </a:r>
            <a:r>
              <a:rPr lang="es-MX" dirty="0" err="1"/>
              <a:t>weakness</a:t>
            </a:r>
            <a:r>
              <a:rPr lang="es-MX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E56C3E-FA1F-6FEC-A06B-F33841E6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 </a:t>
            </a:r>
            <a:r>
              <a:rPr lang="es-MX" dirty="0" err="1"/>
              <a:t>don’t</a:t>
            </a:r>
            <a:r>
              <a:rPr lang="es-MX" dirty="0"/>
              <a:t> </a:t>
            </a:r>
            <a:r>
              <a:rPr lang="es-MX" dirty="0" err="1"/>
              <a:t>like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read</a:t>
            </a:r>
            <a:r>
              <a:rPr lang="es-MX" dirty="0"/>
              <a:t>. </a:t>
            </a:r>
            <a:r>
              <a:rPr lang="es-MX" dirty="0" err="1"/>
              <a:t>But</a:t>
            </a:r>
            <a:r>
              <a:rPr lang="es-MX" dirty="0"/>
              <a:t> I </a:t>
            </a:r>
            <a:r>
              <a:rPr lang="es-MX" dirty="0" err="1"/>
              <a:t>know</a:t>
            </a:r>
            <a:r>
              <a:rPr lang="es-MX" dirty="0"/>
              <a:t> in </a:t>
            </a: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area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so </a:t>
            </a:r>
            <a:r>
              <a:rPr lang="es-MX" dirty="0" err="1"/>
              <a:t>important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documentation</a:t>
            </a:r>
            <a:r>
              <a:rPr lang="es-MX" dirty="0"/>
              <a:t>. So,  I can </a:t>
            </a:r>
            <a:r>
              <a:rPr lang="es-MX" dirty="0" err="1"/>
              <a:t>read</a:t>
            </a:r>
            <a:r>
              <a:rPr lang="es-MX" dirty="0"/>
              <a:t> </a:t>
            </a:r>
            <a:r>
              <a:rPr lang="es-MX" dirty="0" err="1"/>
              <a:t>when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necessary</a:t>
            </a:r>
            <a:r>
              <a:rPr lang="es-MX" dirty="0"/>
              <a:t> and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my</a:t>
            </a:r>
            <a:r>
              <a:rPr lang="es-MX" dirty="0"/>
              <a:t> favor I can </a:t>
            </a:r>
            <a:r>
              <a:rPr lang="es-MX" dirty="0" err="1"/>
              <a:t>read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keywords</a:t>
            </a:r>
            <a:r>
              <a:rPr lang="es-MX" dirty="0"/>
              <a:t> in </a:t>
            </a:r>
            <a:r>
              <a:rPr lang="es-MX" dirty="0" err="1"/>
              <a:t>any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and I can </a:t>
            </a:r>
            <a:r>
              <a:rPr lang="es-MX" dirty="0" err="1"/>
              <a:t>find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errors</a:t>
            </a:r>
            <a:r>
              <a:rPr lang="es-MX" dirty="0"/>
              <a:t> </a:t>
            </a:r>
            <a:r>
              <a:rPr lang="es-MX" dirty="0" err="1"/>
              <a:t>easily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344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8D7E8-9EA3-26FA-8B52-F3F4E285D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How</a:t>
            </a:r>
            <a:r>
              <a:rPr lang="es-MX" dirty="0"/>
              <a:t> do </a:t>
            </a:r>
            <a:r>
              <a:rPr lang="es-MX" dirty="0" err="1"/>
              <a:t>you</a:t>
            </a:r>
            <a:r>
              <a:rPr lang="es-MX" dirty="0"/>
              <a:t> </a:t>
            </a:r>
            <a:r>
              <a:rPr lang="es-MX" dirty="0" err="1"/>
              <a:t>handle</a:t>
            </a:r>
            <a:r>
              <a:rPr lang="es-MX" dirty="0"/>
              <a:t> stress?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39162E-DF41-3E6A-2836-C78DA7D7D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I’m</a:t>
            </a:r>
            <a:r>
              <a:rPr lang="es-MX" dirty="0"/>
              <a:t> </a:t>
            </a:r>
            <a:r>
              <a:rPr lang="es-MX" dirty="0" err="1"/>
              <a:t>good</a:t>
            </a:r>
            <a:r>
              <a:rPr lang="es-MX" dirty="0"/>
              <a:t> </a:t>
            </a:r>
            <a:r>
              <a:rPr lang="es-MX" dirty="0" err="1"/>
              <a:t>when</a:t>
            </a:r>
            <a:r>
              <a:rPr lang="es-MX" dirty="0"/>
              <a:t> </a:t>
            </a:r>
            <a:r>
              <a:rPr lang="es-MX" dirty="0" err="1"/>
              <a:t>I’m</a:t>
            </a:r>
            <a:r>
              <a:rPr lang="es-MX" dirty="0"/>
              <a:t> </a:t>
            </a:r>
            <a:r>
              <a:rPr lang="es-MX" dirty="0" err="1"/>
              <a:t>feeling</a:t>
            </a:r>
            <a:r>
              <a:rPr lang="es-MX" dirty="0"/>
              <a:t> </a:t>
            </a:r>
            <a:r>
              <a:rPr lang="es-MX" dirty="0" err="1"/>
              <a:t>stressed</a:t>
            </a:r>
            <a:r>
              <a:rPr lang="es-MX" dirty="0"/>
              <a:t>. </a:t>
            </a:r>
            <a:r>
              <a:rPr lang="es-MX" dirty="0" err="1"/>
              <a:t>When</a:t>
            </a:r>
            <a:r>
              <a:rPr lang="es-MX" dirty="0"/>
              <a:t> </a:t>
            </a: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happens</a:t>
            </a:r>
            <a:r>
              <a:rPr lang="es-MX" dirty="0"/>
              <a:t>, I </a:t>
            </a:r>
            <a:r>
              <a:rPr lang="es-MX" dirty="0" err="1"/>
              <a:t>take</a:t>
            </a:r>
            <a:r>
              <a:rPr lang="es-MX" dirty="0"/>
              <a:t> a break in </a:t>
            </a:r>
            <a:r>
              <a:rPr lang="es-MX" dirty="0" err="1"/>
              <a:t>my</a:t>
            </a:r>
            <a:r>
              <a:rPr lang="es-MX" dirty="0"/>
              <a:t> </a:t>
            </a:r>
            <a:r>
              <a:rPr lang="es-MX" dirty="0" err="1"/>
              <a:t>bed</a:t>
            </a:r>
            <a:r>
              <a:rPr lang="es-MX" dirty="0"/>
              <a:t>, I </a:t>
            </a:r>
            <a:r>
              <a:rPr lang="es-MX" dirty="0" err="1"/>
              <a:t>play</a:t>
            </a:r>
            <a:r>
              <a:rPr lang="es-MX" dirty="0"/>
              <a:t> </a:t>
            </a:r>
            <a:r>
              <a:rPr lang="es-MX" dirty="0" err="1"/>
              <a:t>videogames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20-30 minutes and I </a:t>
            </a:r>
            <a:r>
              <a:rPr lang="es-MX" dirty="0" err="1"/>
              <a:t>eat</a:t>
            </a:r>
            <a:r>
              <a:rPr lang="es-MX" dirty="0"/>
              <a:t> a </a:t>
            </a:r>
            <a:r>
              <a:rPr lang="es-MX" dirty="0" err="1"/>
              <a:t>fruit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energize</a:t>
            </a:r>
            <a:r>
              <a:rPr lang="es-MX" dirty="0"/>
              <a:t> </a:t>
            </a:r>
            <a:r>
              <a:rPr lang="es-MX" dirty="0" err="1"/>
              <a:t>myself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643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3F648-2AE8-6769-78F6-B462A2F1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Why</a:t>
            </a:r>
            <a:r>
              <a:rPr lang="es-MX" dirty="0"/>
              <a:t> are </a:t>
            </a:r>
            <a:r>
              <a:rPr lang="es-MX" dirty="0" err="1"/>
              <a:t>you</a:t>
            </a:r>
            <a:r>
              <a:rPr lang="es-MX" dirty="0"/>
              <a:t> </a:t>
            </a:r>
            <a:r>
              <a:rPr lang="es-MX" dirty="0" err="1"/>
              <a:t>looking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a new </a:t>
            </a:r>
            <a:r>
              <a:rPr lang="es-MX" dirty="0" err="1"/>
              <a:t>job</a:t>
            </a:r>
            <a:r>
              <a:rPr lang="es-MX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CD1E0C-C8B8-3A97-3B62-B90BBA8E3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 </a:t>
            </a:r>
            <a:r>
              <a:rPr lang="es-MX" dirty="0" err="1"/>
              <a:t>want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have</a:t>
            </a:r>
            <a:r>
              <a:rPr lang="es-MX" dirty="0"/>
              <a:t> </a:t>
            </a:r>
            <a:r>
              <a:rPr lang="es-MX" dirty="0" err="1"/>
              <a:t>experience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future </a:t>
            </a:r>
            <a:r>
              <a:rPr lang="es-MX" dirty="0" err="1"/>
              <a:t>because</a:t>
            </a:r>
            <a:r>
              <a:rPr lang="es-MX" dirty="0"/>
              <a:t> </a:t>
            </a:r>
            <a:r>
              <a:rPr lang="es-MX" dirty="0" err="1"/>
              <a:t>every</a:t>
            </a:r>
            <a:r>
              <a:rPr lang="es-MX" dirty="0"/>
              <a:t> </a:t>
            </a:r>
            <a:r>
              <a:rPr lang="es-MX" dirty="0" err="1"/>
              <a:t>companies</a:t>
            </a:r>
            <a:r>
              <a:rPr lang="es-MX" dirty="0"/>
              <a:t> </a:t>
            </a:r>
            <a:r>
              <a:rPr lang="es-MX" dirty="0" err="1"/>
              <a:t>wants</a:t>
            </a:r>
            <a:r>
              <a:rPr lang="es-MX" dirty="0"/>
              <a:t> 2 </a:t>
            </a:r>
            <a:r>
              <a:rPr lang="es-MX" dirty="0" err="1"/>
              <a:t>or</a:t>
            </a:r>
            <a:r>
              <a:rPr lang="es-MX" dirty="0"/>
              <a:t> more </a:t>
            </a:r>
            <a:r>
              <a:rPr lang="es-MX" dirty="0" err="1"/>
              <a:t>years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and I </a:t>
            </a:r>
            <a:r>
              <a:rPr lang="es-MX" dirty="0" err="1"/>
              <a:t>would</a:t>
            </a:r>
            <a:r>
              <a:rPr lang="es-MX" dirty="0"/>
              <a:t> </a:t>
            </a:r>
            <a:r>
              <a:rPr lang="es-MX" dirty="0" err="1"/>
              <a:t>like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learn</a:t>
            </a:r>
            <a:r>
              <a:rPr lang="es-MX" dirty="0"/>
              <a:t> and </a:t>
            </a:r>
            <a:r>
              <a:rPr lang="es-MX" dirty="0" err="1"/>
              <a:t>meet</a:t>
            </a:r>
            <a:r>
              <a:rPr lang="es-MX" dirty="0"/>
              <a:t> </a:t>
            </a:r>
            <a:r>
              <a:rPr lang="es-MX" dirty="0" err="1"/>
              <a:t>people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my</a:t>
            </a:r>
            <a:r>
              <a:rPr lang="es-MX" dirty="0"/>
              <a:t> </a:t>
            </a:r>
            <a:r>
              <a:rPr lang="es-MX" dirty="0" err="1"/>
              <a:t>area</a:t>
            </a:r>
            <a:r>
              <a:rPr lang="es-MX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6243966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111</TotalTime>
  <Words>235</Words>
  <Application>Microsoft Office PowerPoint</Application>
  <PresentationFormat>Panorámica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Recorte</vt:lpstr>
      <vt:lpstr>Job Interview</vt:lpstr>
      <vt:lpstr>Tell me about yourself</vt:lpstr>
      <vt:lpstr>What is your greatest strenght? </vt:lpstr>
      <vt:lpstr>What is your greatest weakness?</vt:lpstr>
      <vt:lpstr>How do you handle stress?</vt:lpstr>
      <vt:lpstr>Why are you looking for a new job?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Interview</dc:title>
  <dc:creator>emmanuel</dc:creator>
  <cp:lastModifiedBy>emmanuel</cp:lastModifiedBy>
  <cp:revision>9</cp:revision>
  <dcterms:created xsi:type="dcterms:W3CDTF">2022-09-05T18:31:27Z</dcterms:created>
  <dcterms:modified xsi:type="dcterms:W3CDTF">2022-09-06T02:15:52Z</dcterms:modified>
</cp:coreProperties>
</file>