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57" r:id="rId3"/>
    <p:sldId id="260" r:id="rId4"/>
    <p:sldId id="258" r:id="rId5"/>
    <p:sldId id="267" r:id="rId6"/>
    <p:sldId id="265" r:id="rId7"/>
    <p:sldId id="259" r:id="rId8"/>
    <p:sldId id="261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1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5BB12-FCE2-4E3B-9BFA-CFABD8E0300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C0D4E-AA56-49D8-9374-39C527BF6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6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C0D4E-AA56-49D8-9374-39C527BF66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7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C0D4E-AA56-49D8-9374-39C527BF66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35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here: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C0D4E-AA56-49D8-9374-39C527BF66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5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F3D7-DBCA-4E80-A3DD-2411E70B9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B70DD-0150-4E86-A70C-D89D2CB46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F0501-B8E8-436F-8E2F-B459D1724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8DFB-02FB-43C5-B5F4-A6B63AA784F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8A5E6-4333-41AF-AD47-CE34D5A6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5B92C-2C95-4EE3-86FE-FA4D7BFA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8A80-E5B1-4844-A303-E56FB5F8C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1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B1D3-AEB9-4043-B79E-57192E03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C7B1C-14F4-4BAD-9B69-76F50237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7833D-2068-4C12-AB88-AFA000AF6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8DFB-02FB-43C5-B5F4-A6B63AA784F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8E16-07C3-4580-BC32-EFF3526B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378E-346E-41BD-B1F1-612BE752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8A80-E5B1-4844-A303-E56FB5F8C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7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6436F-48FC-4321-92B8-8266FD14A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ED39C-181A-461C-92AE-6094F52FE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2C6C9-D893-4D6E-9D8B-703E611C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8DFB-02FB-43C5-B5F4-A6B63AA784F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035EB-A16E-4292-9EAE-599F9C75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7F1FA-4773-4F47-A4C7-A5BCC271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8A80-E5B1-4844-A303-E56FB5F8C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D899-7971-44A0-AA72-8DC75E3F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F3D9A-2CD9-4228-82A4-144C85A5D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D39C8-264D-4BB6-A498-BAE4DBA6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8DFB-02FB-43C5-B5F4-A6B63AA784F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015EC-DFE2-4A45-9479-AF121BC2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69E9B-05EB-4CEA-A819-BE479048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8A80-E5B1-4844-A303-E56FB5F8C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6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A9C3-E1A6-4420-8C39-666AAE79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37723-BAA5-4566-B345-AFBE8647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8F6BF-16AE-4F61-8210-97A3D175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8DFB-02FB-43C5-B5F4-A6B63AA784F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AD287-AC78-4296-891F-A3D463DF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DDD1F-5360-4FEC-A9BC-E89472EC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8A80-E5B1-4844-A303-E56FB5F8C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2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E40F-4306-42DD-BBDC-74EAA0DA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C302D-81DC-48ED-B17C-F0C1BD6B7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E929B-37AE-4D1A-AC45-2982F1F89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32686-CED3-4547-AB2C-773E440E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8DFB-02FB-43C5-B5F4-A6B63AA784F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8DE7B-B08B-4F0B-B051-425C8F52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9E28B-4466-42D4-A2E0-820C1C48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8A80-E5B1-4844-A303-E56FB5F8C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2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081D-0E1F-420B-855C-A545251B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C41BD-DB08-4191-8695-1DE0CFBB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11CD6-B160-4F5B-9332-76716E399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E35F1-3679-44D0-BD0C-C70F60587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68C2B-A7F0-441B-B3A3-923D7ED40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47268-ECE4-40A1-8C5C-8B731FDE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8DFB-02FB-43C5-B5F4-A6B63AA784F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53C50-E217-43A6-A094-49AB5924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732DA0-67A7-48A5-BFA2-BB92CE99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8A80-E5B1-4844-A303-E56FB5F8C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1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2FA3-6459-4153-912C-C5554315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4CAA4-B809-4AC4-9609-F5DF7E80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8DFB-02FB-43C5-B5F4-A6B63AA784F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79A1D-0797-4E99-AEED-BFF2D8B1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43BBE-425E-48B8-9CA8-3918180A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8A80-E5B1-4844-A303-E56FB5F8C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7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D526F-1F76-4FB7-AD2F-8B9F1848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8DFB-02FB-43C5-B5F4-A6B63AA784F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FEF6A-C292-471A-AB50-39031EB1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B03AB-ABEC-409E-A51E-0389DC1F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8A80-E5B1-4844-A303-E56FB5F8C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0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FCED-3AF6-4426-99ED-1310CAF7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C6620-59CD-421D-B997-DD5B751F6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E9F31-2133-4137-B324-6D3DE3A88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1BC0B-7562-4E91-9DA0-5FD20268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8DFB-02FB-43C5-B5F4-A6B63AA784F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367E0-46B5-401B-BB94-4DF482D8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DB26D-4FA6-48C4-BC93-B72AFF197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8A80-E5B1-4844-A303-E56FB5F8C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5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797C-6FC1-41C4-BCCF-4A19FD92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093B48-64CB-42FB-8A05-B3C8508F1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6D68C-CAFE-43E8-852C-B671241A2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E37F6-C8C8-4309-96F1-74E0A5F3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8DFB-02FB-43C5-B5F4-A6B63AA784F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1E2FC-A9B3-4283-97A5-9DDFB08A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5C324-0A8F-456C-ACE6-F9543A89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8A80-E5B1-4844-A303-E56FB5F8C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2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AB4E2-D95D-45EE-A533-CCA027AD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330E6-E7C1-4258-BF8B-E5C4F7721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1A845-E3C5-4555-82DE-B1B0E9FE3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A8DFB-02FB-43C5-B5F4-A6B63AA784F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87289-2854-4644-8259-20FC35676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07F99-F162-4F0E-9712-95DB3EEB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D8A80-E5B1-4844-A303-E56FB5F8C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4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6FF1-9058-4953-9050-A5C2B5E65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033" y="1122363"/>
            <a:ext cx="9726967" cy="238760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Project_YoutubeVideoStatistics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9D834-2B81-49E0-A4D2-D7E96B2F3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9608" y="3602038"/>
            <a:ext cx="9478392" cy="1655762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min part of the team presentation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Polina A Holland</a:t>
            </a:r>
          </a:p>
        </p:txBody>
      </p:sp>
    </p:spTree>
    <p:extLst>
      <p:ext uri="{BB962C8B-B14F-4D97-AF65-F5344CB8AC3E}">
        <p14:creationId xmlns:p14="http://schemas.microsoft.com/office/powerpoint/2010/main" val="87812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5437-5E99-4444-9274-92690874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Project_YoutubeVideoStatistics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42063D-23E5-4BD1-AA71-A3430A3B3F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5181600" cy="448627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2EB066-B33E-4F8F-97AE-065239A8A8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44269" y="1690688"/>
            <a:ext cx="4437462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1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BB04-4F5C-408B-9E4F-FCF32D5B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Project_YoutubeVideoStatistics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339D2E-A7E6-4874-B71A-765DA0F0AE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199" y="1825625"/>
            <a:ext cx="4887897" cy="435133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C3E123-381F-4396-BD12-4FDAA52209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1690688"/>
            <a:ext cx="5181600" cy="431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2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4DD9-C772-4EF3-9E83-A73AB016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Project_YoutubeVideoStatistics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F7FE6B-6335-47E5-B485-6FC56FBE20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257800" cy="435133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A712A8-F4C6-429C-84FC-BA88ED5873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825625"/>
            <a:ext cx="5368769" cy="421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25A8-642E-4249-A1CB-3E08911B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Project_YoutubeVideoStatistics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259F4-B272-43D8-B2EC-918621B6BB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04138-3FCA-47FE-B8CD-6C5F046A60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4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69D9-5C41-4BAA-BFA6-974F8128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C3B80-3E12-47D4-A8AD-22619EC4C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254" y="1447060"/>
            <a:ext cx="7178173" cy="5424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5223D8-9112-41C6-9630-6A7720C08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522" y="506028"/>
            <a:ext cx="10421319" cy="93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3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4E62-6701-4B06-BBB1-A44DF211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Project_YoutubeVideoStatistics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397903-6AA3-45E5-ABA7-BFDA569B67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0993" y="1825625"/>
            <a:ext cx="4864014" cy="435133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A87798-2DE1-446D-B88E-BEFFF00D3D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54259" y="1757779"/>
            <a:ext cx="4949482" cy="441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8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FFA245-699F-43F8-B1F4-CD1955D2F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867" y="0"/>
            <a:ext cx="68522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3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43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34</Words>
  <Application>Microsoft Office PowerPoint</Application>
  <PresentationFormat>Widescreen</PresentationFormat>
  <Paragraphs>13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Project_YoutubeVideoStatistics</vt:lpstr>
      <vt:lpstr>Project_YoutubeVideoStatistics</vt:lpstr>
      <vt:lpstr>Project_YoutubeVideoStatistics</vt:lpstr>
      <vt:lpstr>Project_YoutubeVideoStatistics</vt:lpstr>
      <vt:lpstr>Project_YoutubeVideoStatistics</vt:lpstr>
      <vt:lpstr>PowerPoint Presentation</vt:lpstr>
      <vt:lpstr>Project_YoutubeVideoStatistics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marksholland@gmail.com</dc:creator>
  <cp:lastModifiedBy>marksholland@gmail.com</cp:lastModifiedBy>
  <cp:revision>12</cp:revision>
  <dcterms:created xsi:type="dcterms:W3CDTF">2020-06-05T16:32:41Z</dcterms:created>
  <dcterms:modified xsi:type="dcterms:W3CDTF">2020-06-05T18:09:27Z</dcterms:modified>
</cp:coreProperties>
</file>