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165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BA3E-0399-429D-AE97-FC82328FD9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90D2-D8CD-4F19-AC1D-43DC9A8A5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4028037"/>
            <a:ext cx="3638962" cy="1103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1" y="3089575"/>
            <a:ext cx="3646983" cy="1103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089575"/>
            <a:ext cx="3638962" cy="110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0" y="2211272"/>
            <a:ext cx="3646984" cy="1103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2211272"/>
            <a:ext cx="3638962" cy="1103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1" y="1272810"/>
            <a:ext cx="3646983" cy="110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0" y="1272810"/>
            <a:ext cx="3646983" cy="1103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1" y="394503"/>
            <a:ext cx="3646983" cy="110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2" y="394503"/>
            <a:ext cx="3638961" cy="11036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0" y="4028037"/>
            <a:ext cx="3646984" cy="11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89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9931995">
            <a:off x="3088344" y="2010257"/>
            <a:ext cx="5102513" cy="2102146"/>
          </a:xfrm>
          <a:prstGeom prst="triangle">
            <a:avLst>
              <a:gd name="adj" fmla="val 7554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bg1">
                <a:lumMod val="75000"/>
              </a:schemeClr>
            </a:glow>
            <a:outerShdw blurRad="50800" dist="381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34" y="5515669"/>
            <a:ext cx="1466852" cy="46672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99" y="5515669"/>
            <a:ext cx="1466851" cy="46672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72" y="5515670"/>
            <a:ext cx="1466849" cy="4667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730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6" y="4278619"/>
            <a:ext cx="108585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</dc:creator>
  <cp:lastModifiedBy>Manny</cp:lastModifiedBy>
  <cp:revision>14</cp:revision>
  <dcterms:created xsi:type="dcterms:W3CDTF">2016-07-21T23:57:32Z</dcterms:created>
  <dcterms:modified xsi:type="dcterms:W3CDTF">2016-07-22T10:18:27Z</dcterms:modified>
</cp:coreProperties>
</file>