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ndroid.com/reference/android/os/Environment.html#getExternalStorageDirectory(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DD8A-4C4A-45A7-8376-D28B0E3A9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699C2-4365-4689-924D-7A56A4F3E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Emmanuel Hmar</a:t>
            </a:r>
          </a:p>
        </p:txBody>
      </p:sp>
    </p:spTree>
    <p:extLst>
      <p:ext uri="{BB962C8B-B14F-4D97-AF65-F5344CB8AC3E}">
        <p14:creationId xmlns:p14="http://schemas.microsoft.com/office/powerpoint/2010/main" val="223673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25AE-656E-4609-9CE0-460B3F2E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6A38-C0B1-40E3-B2F3-1875F90A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files and folder</a:t>
            </a:r>
          </a:p>
          <a:p>
            <a:r>
              <a:rPr lang="en-US" dirty="0"/>
              <a:t>Open file -&gt; Let user choose which app to use</a:t>
            </a:r>
          </a:p>
          <a:p>
            <a:r>
              <a:rPr lang="en-US" dirty="0"/>
              <a:t>Write files to external storage, internal storage, or cache</a:t>
            </a:r>
          </a:p>
        </p:txBody>
      </p:sp>
    </p:spTree>
    <p:extLst>
      <p:ext uri="{BB962C8B-B14F-4D97-AF65-F5344CB8AC3E}">
        <p14:creationId xmlns:p14="http://schemas.microsoft.com/office/powerpoint/2010/main" val="102677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2DD0-1A70-449F-A68E-94A7C668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6145-E491-4030-B862-43915DB8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Activities, 3 Layout xml files</a:t>
            </a:r>
          </a:p>
          <a:p>
            <a:r>
              <a:rPr lang="en-US" dirty="0" err="1"/>
              <a:t>MainActivity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Toolbar, </a:t>
            </a:r>
            <a:r>
              <a:rPr lang="en-US" dirty="0" err="1"/>
              <a:t>ListView</a:t>
            </a:r>
            <a:r>
              <a:rPr lang="en-US" dirty="0"/>
              <a:t> </a:t>
            </a:r>
          </a:p>
          <a:p>
            <a:r>
              <a:rPr lang="en-US" dirty="0" err="1"/>
              <a:t>ListView</a:t>
            </a:r>
            <a:r>
              <a:rPr lang="en-US" dirty="0"/>
              <a:t> Adapter:</a:t>
            </a:r>
            <a:br>
              <a:rPr lang="en-US" dirty="0"/>
            </a:br>
            <a:r>
              <a:rPr lang="en-US" dirty="0" err="1"/>
              <a:t>ImageView</a:t>
            </a:r>
            <a:r>
              <a:rPr lang="en-US" dirty="0"/>
              <a:t>, 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Menu for “+” button</a:t>
            </a:r>
          </a:p>
          <a:p>
            <a:r>
              <a:rPr lang="en-US" dirty="0"/>
              <a:t>Write Files Activity:</a:t>
            </a:r>
            <a:br>
              <a:rPr lang="en-US" dirty="0"/>
            </a:br>
            <a:r>
              <a:rPr lang="en-US" dirty="0"/>
              <a:t>Toolbar, 2 </a:t>
            </a:r>
            <a:r>
              <a:rPr lang="en-US" dirty="0" err="1"/>
              <a:t>EditTexts</a:t>
            </a:r>
            <a:r>
              <a:rPr lang="en-US" dirty="0"/>
              <a:t>, 3 Buttons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AA9A0-38E7-4101-8E5B-BC24A303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1499064"/>
            <a:ext cx="535379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BEB0-F9C2-4E25-83D0-AD08B02D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197136" cy="824753"/>
          </a:xfrm>
        </p:spPr>
        <p:txBody>
          <a:bodyPr/>
          <a:lstStyle/>
          <a:p>
            <a:r>
              <a:rPr lang="en-US" dirty="0"/>
              <a:t>OS-related low-level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0B94-2EA5-4819-B583-4E7EE269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09" y="1277471"/>
            <a:ext cx="8946541" cy="4195481"/>
          </a:xfrm>
        </p:spPr>
        <p:txBody>
          <a:bodyPr/>
          <a:lstStyle/>
          <a:p>
            <a:r>
              <a:rPr lang="en-US" dirty="0" err="1"/>
              <a:t>StrictMode</a:t>
            </a:r>
            <a:r>
              <a:rPr lang="en-US" dirty="0"/>
              <a:t> – detects things you might be doing by accident. Keeping disk and network operation off the main thread makes for much smoother, more responsive applications. </a:t>
            </a:r>
          </a:p>
          <a:p>
            <a:r>
              <a:rPr lang="en-US" dirty="0"/>
              <a:t>Environment - Provides access to environment variables. </a:t>
            </a:r>
            <a:r>
              <a:rPr lang="en-US" dirty="0" err="1">
                <a:hlinkClick r:id="rId2"/>
              </a:rPr>
              <a:t>getExternalStorageDirectory</a:t>
            </a:r>
            <a:r>
              <a:rPr lang="en-US" dirty="0"/>
              <a:t>(), </a:t>
            </a:r>
            <a:r>
              <a:rPr lang="en-US" dirty="0" err="1"/>
              <a:t>isexternalstoragemounted</a:t>
            </a:r>
            <a:r>
              <a:rPr lang="en-US" dirty="0"/>
              <a:t>(), etc. </a:t>
            </a:r>
          </a:p>
          <a:p>
            <a:r>
              <a:rPr lang="en-US" dirty="0"/>
              <a:t>Mostly operated on </a:t>
            </a:r>
            <a:r>
              <a:rPr lang="en-US" dirty="0" err="1"/>
              <a:t>java.io.File</a:t>
            </a:r>
            <a:r>
              <a:rPr lang="en-US" dirty="0"/>
              <a:t> – file and directory pathnames.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11C58-D0AB-4CFE-A2E6-FEB8C92F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733780"/>
            <a:ext cx="7964011" cy="188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FD32C-00B8-4E3E-AABC-343767F3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181" y="3778623"/>
            <a:ext cx="6219882" cy="18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3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58B2-A019-4942-97B9-97747A5B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</a:t>
            </a:r>
            <a:r>
              <a:rPr lang="en-US" dirty="0"/>
              <a:t>2 File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E18AE-0853-4388-B71C-B2F1E65E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05" y="1467049"/>
            <a:ext cx="2560519" cy="455203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8C37A3-9EBB-4519-BBCC-A80F8BE4D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2734" y="1467049"/>
            <a:ext cx="2560519" cy="4552034"/>
          </a:xfrm>
        </p:spPr>
      </p:pic>
    </p:spTree>
    <p:extLst>
      <p:ext uri="{BB962C8B-B14F-4D97-AF65-F5344CB8AC3E}">
        <p14:creationId xmlns:p14="http://schemas.microsoft.com/office/powerpoint/2010/main" val="98354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107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Project 2</vt:lpstr>
      <vt:lpstr>File Manager</vt:lpstr>
      <vt:lpstr>Overall Design</vt:lpstr>
      <vt:lpstr>OS-related low-level functionalities</vt:lpstr>
      <vt:lpstr>Project 2 File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Emmanuel Hmar</dc:creator>
  <cp:lastModifiedBy>Emmanuel Hmar</cp:lastModifiedBy>
  <cp:revision>15</cp:revision>
  <dcterms:created xsi:type="dcterms:W3CDTF">2018-04-17T16:01:49Z</dcterms:created>
  <dcterms:modified xsi:type="dcterms:W3CDTF">2018-04-17T17:47:39Z</dcterms:modified>
</cp:coreProperties>
</file>