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8" r:id="rId6"/>
    <p:sldId id="258" r:id="rId7"/>
    <p:sldId id="286" r:id="rId8"/>
    <p:sldId id="287" r:id="rId9"/>
    <p:sldId id="289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2021-10-04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2021-10-04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Arial" panose="020B0604020202020204" pitchFamily="34" charset="0"/>
              </a:rPr>
              <a:t>Question Statement:</a:t>
            </a:r>
            <a:br>
              <a:rPr lang="en-IN" sz="2800" dirty="0">
                <a:effectLst/>
                <a:latin typeface="Arial" panose="020B0604020202020204" pitchFamily="34" charset="0"/>
              </a:rPr>
            </a:br>
            <a:r>
              <a:rPr lang="en-IN" sz="2800" dirty="0">
                <a:effectLst/>
                <a:latin typeface="Arial" panose="020B0604020202020204" pitchFamily="34" charset="0"/>
              </a:rPr>
              <a:t>“Display network statistics information in a human readable form”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4026408"/>
            <a:ext cx="7077456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pc="0" dirty="0"/>
              <a:t>Elsa Thomas, Emmanuel Jojy, </a:t>
            </a:r>
            <a:r>
              <a:rPr lang="en-US" sz="2000" spc="0" dirty="0" err="1"/>
              <a:t>Femy</a:t>
            </a:r>
            <a:r>
              <a:rPr lang="en-US" sz="2000" spc="0" dirty="0"/>
              <a:t> </a:t>
            </a:r>
            <a:r>
              <a:rPr lang="en-US" sz="2000" spc="0" dirty="0" err="1"/>
              <a:t>Mangaly</a:t>
            </a:r>
            <a:r>
              <a:rPr lang="en-US" sz="2000" spc="0" dirty="0"/>
              <a:t>, Gary </a:t>
            </a:r>
            <a:r>
              <a:rPr lang="en-US" sz="2000" spc="0" dirty="0" err="1"/>
              <a:t>Varkey</a:t>
            </a:r>
            <a:endParaRPr lang="en-US" sz="2000" spc="0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/proc/net/netstat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DBBD7-4D67-4DBC-9648-6E1F16FE0A1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/>
          <a:stretch/>
        </p:blipFill>
        <p:spPr>
          <a:xfrm>
            <a:off x="444499" y="1331495"/>
            <a:ext cx="11362489" cy="49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3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- 1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DBBD7-4D67-4DBC-9648-6E1F16FE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162893"/>
            <a:ext cx="7421011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- 2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DBBD7-4D67-4DBC-9648-6E1F16FE0A1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/>
          <a:stretch/>
        </p:blipFill>
        <p:spPr>
          <a:xfrm>
            <a:off x="444500" y="1162893"/>
            <a:ext cx="7424928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6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DBBD7-4D67-4DBC-9648-6E1F16FE0A1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/>
          <a:stretch/>
        </p:blipFill>
        <p:spPr>
          <a:xfrm>
            <a:off x="444500" y="1162893"/>
            <a:ext cx="3074126" cy="5334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3F2BC-5D95-4278-9041-9322FA485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931" y="1155071"/>
            <a:ext cx="3074126" cy="5342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02930E-187C-4260-AAD0-4283706D8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363" y="1155071"/>
            <a:ext cx="3295237" cy="533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6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5B4F-9A7F-4806-89D3-8DCDB2F4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Used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3FE446-6D83-4995-8C2F-269D1504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62756-E887-4E73-87A0-F6AB86B4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0170491" cy="4689690"/>
          </a:xfrm>
        </p:spPr>
        <p:txBody>
          <a:bodyPr/>
          <a:lstStyle/>
          <a:p>
            <a:pPr algn="just"/>
            <a:r>
              <a:rPr lang="en-US" sz="2800" dirty="0"/>
              <a:t>FILE *</a:t>
            </a:r>
            <a:r>
              <a:rPr lang="en-US" sz="2800" dirty="0" err="1"/>
              <a:t>popen</a:t>
            </a:r>
            <a:r>
              <a:rPr lang="en-US" sz="2800" dirty="0"/>
              <a:t>(char *</a:t>
            </a:r>
            <a:r>
              <a:rPr lang="en-US" sz="2800" dirty="0" err="1"/>
              <a:t>cmd</a:t>
            </a:r>
            <a:r>
              <a:rPr lang="en-US" sz="2800" dirty="0"/>
              <a:t>)</a:t>
            </a:r>
          </a:p>
          <a:p>
            <a:pPr marL="457200" lvl="1" indent="0" algn="just">
              <a:buNone/>
            </a:pPr>
            <a:r>
              <a:rPr lang="en-US" sz="2000" dirty="0"/>
              <a:t>System call that creates a pipe stream between the program process and the command process</a:t>
            </a:r>
            <a:r>
              <a:rPr lang="en-US" sz="1800" dirty="0"/>
              <a:t>.</a:t>
            </a:r>
          </a:p>
          <a:p>
            <a:pPr marL="457200" lvl="1" indent="0" algn="just">
              <a:buNone/>
            </a:pPr>
            <a:endParaRPr lang="en-US" sz="1800" dirty="0"/>
          </a:p>
          <a:p>
            <a:pPr algn="just"/>
            <a:r>
              <a:rPr lang="en-US" sz="2800" dirty="0"/>
              <a:t>int </a:t>
            </a:r>
            <a:r>
              <a:rPr lang="en-US" sz="2800" dirty="0" err="1"/>
              <a:t>fgets</a:t>
            </a:r>
            <a:r>
              <a:rPr lang="en-US" sz="2800" dirty="0"/>
              <a:t>(char *, int </a:t>
            </a:r>
            <a:r>
              <a:rPr lang="en-US" sz="2800" dirty="0" err="1"/>
              <a:t>noOfCharacters</a:t>
            </a:r>
            <a:r>
              <a:rPr lang="en-US" sz="2800" dirty="0"/>
              <a:t>, FILE *</a:t>
            </a:r>
            <a:r>
              <a:rPr lang="en-US" sz="2800" dirty="0" err="1"/>
              <a:t>fp</a:t>
            </a:r>
            <a:r>
              <a:rPr lang="en-US" sz="2800" dirty="0"/>
              <a:t>)</a:t>
            </a:r>
          </a:p>
          <a:p>
            <a:pPr marL="457200" lvl="1" indent="0" algn="just">
              <a:buNone/>
            </a:pPr>
            <a:r>
              <a:rPr lang="en-US" sz="2000" dirty="0"/>
              <a:t>To read the required number of characters from the </a:t>
            </a:r>
            <a:r>
              <a:rPr lang="en-US" sz="2000" dirty="0" err="1"/>
              <a:t>fp</a:t>
            </a:r>
            <a:r>
              <a:rPr lang="en-US" sz="2000" dirty="0"/>
              <a:t> and store into a character array</a:t>
            </a:r>
          </a:p>
          <a:p>
            <a:pPr marL="457200" lvl="1" indent="0" algn="just">
              <a:buNone/>
            </a:pPr>
            <a:endParaRPr lang="en-US" sz="2000" dirty="0"/>
          </a:p>
          <a:p>
            <a:pPr algn="just"/>
            <a:r>
              <a:rPr lang="en-US" sz="2800" dirty="0"/>
              <a:t>int </a:t>
            </a:r>
            <a:r>
              <a:rPr lang="en-US" sz="2800" dirty="0" err="1"/>
              <a:t>pclose</a:t>
            </a:r>
            <a:r>
              <a:rPr lang="en-US" sz="2800" dirty="0"/>
              <a:t>(FILE *</a:t>
            </a:r>
            <a:r>
              <a:rPr lang="en-US" sz="2800" dirty="0" err="1"/>
              <a:t>fp</a:t>
            </a:r>
            <a:r>
              <a:rPr lang="en-US" sz="2800" dirty="0"/>
              <a:t>)</a:t>
            </a:r>
          </a:p>
          <a:p>
            <a:pPr marL="457200" lvl="1" indent="0" algn="just">
              <a:buNone/>
            </a:pPr>
            <a:r>
              <a:rPr lang="en-US" sz="2000" dirty="0"/>
              <a:t>System call that closes an open pipe.</a:t>
            </a:r>
          </a:p>
          <a:p>
            <a:pPr marL="457200" lvl="1" indent="0" algn="just">
              <a:buNone/>
            </a:pPr>
            <a:endParaRPr lang="en-US" sz="1800" dirty="0"/>
          </a:p>
          <a:p>
            <a:pPr marL="457200" lvl="1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149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32</TotalTime>
  <Words>118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Office Theme</vt:lpstr>
      <vt:lpstr>Question Statement: “Display network statistics information in a human readable form”</vt:lpstr>
      <vt:lpstr>cat /proc/net/netstat</vt:lpstr>
      <vt:lpstr>Source Code - 1</vt:lpstr>
      <vt:lpstr>Source Code - 2</vt:lpstr>
      <vt:lpstr>Output</vt:lpstr>
      <vt:lpstr>Commands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Statement: “Display network statistics information in a human readable form”</dc:title>
  <dc:creator>Emmanuel Jojy</dc:creator>
  <cp:lastModifiedBy>Emmanuel Jojy</cp:lastModifiedBy>
  <cp:revision>1</cp:revision>
  <dcterms:created xsi:type="dcterms:W3CDTF">2021-10-04T01:16:08Z</dcterms:created>
  <dcterms:modified xsi:type="dcterms:W3CDTF">2021-10-04T01:48:10Z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