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
  </p:notesMasterIdLst>
  <p:handoutMasterIdLst>
    <p:handoutMasterId r:id="rId4"/>
  </p:handoutMasterIdLst>
  <p:sldIdLst>
    <p:sldId id="259" r:id="rId2"/>
  </p:sldIdLst>
  <p:sldSz cx="16459200" cy="23317200"/>
  <p:notesSz cx="6858000" cy="9034463"/>
  <p:defaultTextStyle>
    <a:defPPr>
      <a:defRPr lang="en-US"/>
    </a:defPPr>
    <a:lvl1pPr algn="ctr" rtl="0" fontAlgn="base">
      <a:spcBef>
        <a:spcPct val="0"/>
      </a:spcBef>
      <a:spcAft>
        <a:spcPct val="0"/>
      </a:spcAft>
      <a:defRPr sz="10600" kern="1200">
        <a:solidFill>
          <a:schemeClr val="tx2"/>
        </a:solidFill>
        <a:latin typeface="Arial" pitchFamily="34" charset="0"/>
        <a:ea typeface="ＭＳ Ｐゴシック" pitchFamily="34" charset="-128"/>
        <a:cs typeface="+mn-cs"/>
      </a:defRPr>
    </a:lvl1pPr>
    <a:lvl2pPr marL="457200" algn="ctr" rtl="0" fontAlgn="base">
      <a:spcBef>
        <a:spcPct val="0"/>
      </a:spcBef>
      <a:spcAft>
        <a:spcPct val="0"/>
      </a:spcAft>
      <a:defRPr sz="10600" kern="1200">
        <a:solidFill>
          <a:schemeClr val="tx2"/>
        </a:solidFill>
        <a:latin typeface="Arial" pitchFamily="34" charset="0"/>
        <a:ea typeface="ＭＳ Ｐゴシック" pitchFamily="34" charset="-128"/>
        <a:cs typeface="+mn-cs"/>
      </a:defRPr>
    </a:lvl2pPr>
    <a:lvl3pPr marL="914400" algn="ctr" rtl="0" fontAlgn="base">
      <a:spcBef>
        <a:spcPct val="0"/>
      </a:spcBef>
      <a:spcAft>
        <a:spcPct val="0"/>
      </a:spcAft>
      <a:defRPr sz="10600" kern="1200">
        <a:solidFill>
          <a:schemeClr val="tx2"/>
        </a:solidFill>
        <a:latin typeface="Arial" pitchFamily="34" charset="0"/>
        <a:ea typeface="ＭＳ Ｐゴシック" pitchFamily="34" charset="-128"/>
        <a:cs typeface="+mn-cs"/>
      </a:defRPr>
    </a:lvl3pPr>
    <a:lvl4pPr marL="1371600" algn="ctr" rtl="0" fontAlgn="base">
      <a:spcBef>
        <a:spcPct val="0"/>
      </a:spcBef>
      <a:spcAft>
        <a:spcPct val="0"/>
      </a:spcAft>
      <a:defRPr sz="10600" kern="1200">
        <a:solidFill>
          <a:schemeClr val="tx2"/>
        </a:solidFill>
        <a:latin typeface="Arial" pitchFamily="34" charset="0"/>
        <a:ea typeface="ＭＳ Ｐゴシック" pitchFamily="34" charset="-128"/>
        <a:cs typeface="+mn-cs"/>
      </a:defRPr>
    </a:lvl4pPr>
    <a:lvl5pPr marL="1828800" algn="ctr" rtl="0" fontAlgn="base">
      <a:spcBef>
        <a:spcPct val="0"/>
      </a:spcBef>
      <a:spcAft>
        <a:spcPct val="0"/>
      </a:spcAft>
      <a:defRPr sz="10600" kern="1200">
        <a:solidFill>
          <a:schemeClr val="tx2"/>
        </a:solidFill>
        <a:latin typeface="Arial" pitchFamily="34" charset="0"/>
        <a:ea typeface="ＭＳ Ｐゴシック" pitchFamily="34" charset="-128"/>
        <a:cs typeface="+mn-cs"/>
      </a:defRPr>
    </a:lvl5pPr>
    <a:lvl6pPr marL="2286000" algn="l" defTabSz="914400" rtl="0" eaLnBrk="1" latinLnBrk="0" hangingPunct="1">
      <a:defRPr sz="10600" kern="1200">
        <a:solidFill>
          <a:schemeClr val="tx2"/>
        </a:solidFill>
        <a:latin typeface="Arial" pitchFamily="34" charset="0"/>
        <a:ea typeface="ＭＳ Ｐゴシック" pitchFamily="34" charset="-128"/>
        <a:cs typeface="+mn-cs"/>
      </a:defRPr>
    </a:lvl6pPr>
    <a:lvl7pPr marL="2743200" algn="l" defTabSz="914400" rtl="0" eaLnBrk="1" latinLnBrk="0" hangingPunct="1">
      <a:defRPr sz="10600" kern="1200">
        <a:solidFill>
          <a:schemeClr val="tx2"/>
        </a:solidFill>
        <a:latin typeface="Arial" pitchFamily="34" charset="0"/>
        <a:ea typeface="ＭＳ Ｐゴシック" pitchFamily="34" charset="-128"/>
        <a:cs typeface="+mn-cs"/>
      </a:defRPr>
    </a:lvl7pPr>
    <a:lvl8pPr marL="3200400" algn="l" defTabSz="914400" rtl="0" eaLnBrk="1" latinLnBrk="0" hangingPunct="1">
      <a:defRPr sz="10600" kern="1200">
        <a:solidFill>
          <a:schemeClr val="tx2"/>
        </a:solidFill>
        <a:latin typeface="Arial" pitchFamily="34" charset="0"/>
        <a:ea typeface="ＭＳ Ｐゴシック" pitchFamily="34" charset="-128"/>
        <a:cs typeface="+mn-cs"/>
      </a:defRPr>
    </a:lvl8pPr>
    <a:lvl9pPr marL="3657600" algn="l" defTabSz="914400" rtl="0" eaLnBrk="1" latinLnBrk="0" hangingPunct="1">
      <a:defRPr sz="10600" kern="1200">
        <a:solidFill>
          <a:schemeClr val="tx2"/>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7344">
          <p15:clr>
            <a:srgbClr val="A4A3A4"/>
          </p15:clr>
        </p15:guide>
        <p15:guide id="2" orient="horz" pos="14514">
          <p15:clr>
            <a:srgbClr val="A4A3A4"/>
          </p15:clr>
        </p15:guide>
        <p15:guide id="3" orient="horz" pos="2448">
          <p15:clr>
            <a:srgbClr val="A4A3A4"/>
          </p15:clr>
        </p15:guide>
        <p15:guide id="4" orient="horz" pos="174">
          <p15:clr>
            <a:srgbClr val="A4A3A4"/>
          </p15:clr>
        </p15:guide>
        <p15:guide id="5" orient="horz" pos="3321">
          <p15:clr>
            <a:srgbClr val="A4A3A4"/>
          </p15:clr>
        </p15:guide>
        <p15:guide id="6" orient="horz" pos="612">
          <p15:clr>
            <a:srgbClr val="A4A3A4"/>
          </p15:clr>
        </p15:guide>
        <p15:guide id="7" orient="horz" pos="7548">
          <p15:clr>
            <a:srgbClr val="A4A3A4"/>
          </p15:clr>
        </p15:guide>
        <p15:guide id="8" pos="5184">
          <p15:clr>
            <a:srgbClr val="A4A3A4"/>
          </p15:clr>
        </p15:guide>
        <p15:guide id="9" pos="3348">
          <p15:clr>
            <a:srgbClr val="A4A3A4"/>
          </p15:clr>
        </p15:guide>
        <p15:guide id="10" pos="10023">
          <p15:clr>
            <a:srgbClr val="A4A3A4"/>
          </p15:clr>
        </p15:guide>
        <p15:guide id="11" pos="6804">
          <p15:clr>
            <a:srgbClr val="A4A3A4"/>
          </p15:clr>
        </p15:guide>
        <p15:guide id="12" pos="108">
          <p15:clr>
            <a:srgbClr val="A4A3A4"/>
          </p15:clr>
        </p15:guide>
        <p15:guide id="13" pos="7020">
          <p15:clr>
            <a:srgbClr val="A4A3A4"/>
          </p15:clr>
        </p15:guide>
        <p15:guide id="14" pos="3564">
          <p15:clr>
            <a:srgbClr val="A4A3A4"/>
          </p15:clr>
        </p15:guide>
        <p15:guide id="15" pos="102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629A"/>
    <a:srgbClr val="FFFFFF"/>
    <a:srgbClr val="256299"/>
    <a:srgbClr val="A5A6A5"/>
    <a:srgbClr val="DDDEDD"/>
    <a:srgbClr val="CECFCD"/>
    <a:srgbClr val="4B4B4B"/>
    <a:srgbClr val="474746"/>
    <a:srgbClr val="F0ED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99" autoAdjust="0"/>
    <p:restoredTop sz="94660"/>
  </p:normalViewPr>
  <p:slideViewPr>
    <p:cSldViewPr>
      <p:cViewPr>
        <p:scale>
          <a:sx n="10" d="100"/>
          <a:sy n="10" d="100"/>
        </p:scale>
        <p:origin x="2616" y="1017"/>
      </p:cViewPr>
      <p:guideLst>
        <p:guide orient="horz" pos="7344"/>
        <p:guide orient="horz" pos="14514"/>
        <p:guide orient="horz" pos="2448"/>
        <p:guide orient="horz" pos="174"/>
        <p:guide orient="horz" pos="3321"/>
        <p:guide orient="horz" pos="612"/>
        <p:guide orient="horz" pos="7548"/>
        <p:guide pos="5184"/>
        <p:guide pos="3348"/>
        <p:guide pos="10023"/>
        <p:guide pos="6804"/>
        <p:guide pos="108"/>
        <p:guide pos="7020"/>
        <p:guide pos="3564"/>
        <p:guide pos="102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228600" cy="228600"/>
</p:viewPr>
</file>

<file path=ppt/_rels/presentation.xml.rels><?xml version="1.0" encoding="UTF-8" standalone="yes"?>
<Relationships xmlns="http://schemas.openxmlformats.org/package/2006/relationships"><Relationship Id="rId8" Type="http://schemas.openxmlformats.org/officeDocument/2006/relationships/tableStyles" Target="tableStyles.xml" /><Relationship Id="rId3" Type="http://schemas.openxmlformats.org/officeDocument/2006/relationships/notesMaster" Target="notesMasters/notesMaster1.xml" /><Relationship Id="rId7"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viewProps" Target="viewProps.xml" /><Relationship Id="rId5" Type="http://schemas.openxmlformats.org/officeDocument/2006/relationships/presProps" Target="presProps.xml" /><Relationship Id="rId4" Type="http://schemas.openxmlformats.org/officeDocument/2006/relationships/handoutMaster" Target="handoutMasters/handoutMaster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2438"/>
          </a:xfrm>
          <a:prstGeom prst="rect">
            <a:avLst/>
          </a:prstGeom>
          <a:noFill/>
          <a:ln w="9525">
            <a:noFill/>
            <a:miter lim="800000"/>
            <a:headEnd/>
            <a:tailEnd/>
          </a:ln>
          <a:effectLst/>
        </p:spPr>
        <p:txBody>
          <a:bodyPr vert="horz" wrap="square" lIns="89675" tIns="44838" rIns="89675" bIns="44838" numCol="1" anchor="t" anchorCtr="0" compatLnSpc="1">
            <a:prstTxWarp prst="textNoShape">
              <a:avLst/>
            </a:prstTxWarp>
          </a:bodyPr>
          <a:lstStyle>
            <a:lvl1pPr algn="l" defTabSz="896938">
              <a:defRPr sz="1200">
                <a:solidFill>
                  <a:schemeClr val="tx1"/>
                </a:solidFill>
                <a:latin typeface="Arial" charset="0"/>
                <a:ea typeface="ＭＳ Ｐゴシック" charset="0"/>
                <a:cs typeface="ＭＳ Ｐゴシック" charset="0"/>
              </a:defRPr>
            </a:lvl1pPr>
          </a:lstStyle>
          <a:p>
            <a:pPr>
              <a:defRPr/>
            </a:pPr>
            <a:endParaRPr lang="en-US"/>
          </a:p>
        </p:txBody>
      </p:sp>
      <p:sp>
        <p:nvSpPr>
          <p:cNvPr id="30723" name="Rectangle 3"/>
          <p:cNvSpPr>
            <a:spLocks noGrp="1" noChangeArrowheads="1"/>
          </p:cNvSpPr>
          <p:nvPr>
            <p:ph type="dt" sz="quarter" idx="1"/>
          </p:nvPr>
        </p:nvSpPr>
        <p:spPr bwMode="auto">
          <a:xfrm>
            <a:off x="3884613" y="0"/>
            <a:ext cx="2971800" cy="452438"/>
          </a:xfrm>
          <a:prstGeom prst="rect">
            <a:avLst/>
          </a:prstGeom>
          <a:noFill/>
          <a:ln w="9525">
            <a:noFill/>
            <a:miter lim="800000"/>
            <a:headEnd/>
            <a:tailEnd/>
          </a:ln>
          <a:effectLst/>
        </p:spPr>
        <p:txBody>
          <a:bodyPr vert="horz" wrap="square" lIns="89675" tIns="44838" rIns="89675" bIns="44838" numCol="1" anchor="t" anchorCtr="0" compatLnSpc="1">
            <a:prstTxWarp prst="textNoShape">
              <a:avLst/>
            </a:prstTxWarp>
          </a:bodyPr>
          <a:lstStyle>
            <a:lvl1pPr algn="r" defTabSz="896938">
              <a:defRPr sz="1200">
                <a:solidFill>
                  <a:schemeClr val="tx1"/>
                </a:solidFill>
                <a:latin typeface="Arial" charset="0"/>
                <a:ea typeface="ＭＳ Ｐゴシック" charset="0"/>
                <a:cs typeface="ＭＳ Ｐゴシック" charset="0"/>
              </a:defRPr>
            </a:lvl1pPr>
          </a:lstStyle>
          <a:p>
            <a:pPr>
              <a:defRPr/>
            </a:pPr>
            <a:endParaRPr lang="en-US"/>
          </a:p>
        </p:txBody>
      </p:sp>
      <p:sp>
        <p:nvSpPr>
          <p:cNvPr id="30724" name="Rectangle 4"/>
          <p:cNvSpPr>
            <a:spLocks noGrp="1" noChangeArrowheads="1"/>
          </p:cNvSpPr>
          <p:nvPr>
            <p:ph type="ftr" sz="quarter" idx="2"/>
          </p:nvPr>
        </p:nvSpPr>
        <p:spPr bwMode="auto">
          <a:xfrm>
            <a:off x="0" y="8580438"/>
            <a:ext cx="2971800" cy="452437"/>
          </a:xfrm>
          <a:prstGeom prst="rect">
            <a:avLst/>
          </a:prstGeom>
          <a:noFill/>
          <a:ln w="9525">
            <a:noFill/>
            <a:miter lim="800000"/>
            <a:headEnd/>
            <a:tailEnd/>
          </a:ln>
          <a:effectLst/>
        </p:spPr>
        <p:txBody>
          <a:bodyPr vert="horz" wrap="square" lIns="89675" tIns="44838" rIns="89675" bIns="44838" numCol="1" anchor="b" anchorCtr="0" compatLnSpc="1">
            <a:prstTxWarp prst="textNoShape">
              <a:avLst/>
            </a:prstTxWarp>
          </a:bodyPr>
          <a:lstStyle>
            <a:lvl1pPr algn="l" defTabSz="896938">
              <a:defRPr sz="1200">
                <a:solidFill>
                  <a:schemeClr val="tx1"/>
                </a:solidFill>
                <a:latin typeface="Arial" charset="0"/>
                <a:ea typeface="ＭＳ Ｐゴシック" charset="0"/>
                <a:cs typeface="ＭＳ Ｐゴシック" charset="0"/>
              </a:defRPr>
            </a:lvl1pPr>
          </a:lstStyle>
          <a:p>
            <a:pPr>
              <a:defRPr/>
            </a:pPr>
            <a:endParaRPr lang="en-US"/>
          </a:p>
        </p:txBody>
      </p:sp>
      <p:sp>
        <p:nvSpPr>
          <p:cNvPr id="30725" name="Rectangle 5"/>
          <p:cNvSpPr>
            <a:spLocks noGrp="1" noChangeArrowheads="1"/>
          </p:cNvSpPr>
          <p:nvPr>
            <p:ph type="sldNum" sz="quarter" idx="3"/>
          </p:nvPr>
        </p:nvSpPr>
        <p:spPr bwMode="auto">
          <a:xfrm>
            <a:off x="3884613" y="8580438"/>
            <a:ext cx="2971800" cy="452437"/>
          </a:xfrm>
          <a:prstGeom prst="rect">
            <a:avLst/>
          </a:prstGeom>
          <a:noFill/>
          <a:ln w="9525">
            <a:noFill/>
            <a:miter lim="800000"/>
            <a:headEnd/>
            <a:tailEnd/>
          </a:ln>
          <a:effectLst/>
        </p:spPr>
        <p:txBody>
          <a:bodyPr vert="horz" wrap="square" lIns="89675" tIns="44838" rIns="89675" bIns="44838" numCol="1" anchor="b" anchorCtr="0" compatLnSpc="1">
            <a:prstTxWarp prst="textNoShape">
              <a:avLst/>
            </a:prstTxWarp>
          </a:bodyPr>
          <a:lstStyle>
            <a:lvl1pPr algn="r" defTabSz="896938">
              <a:defRPr sz="1200">
                <a:solidFill>
                  <a:schemeClr val="tx1"/>
                </a:solidFill>
              </a:defRPr>
            </a:lvl1pPr>
          </a:lstStyle>
          <a:p>
            <a:pPr>
              <a:defRPr/>
            </a:pPr>
            <a:fld id="{B60AB433-955D-47FE-991B-B19DEC28BA5B}" type="slidenum">
              <a:rPr lang="en-US" altLang="en-US"/>
              <a:pPr>
                <a:defRPr/>
              </a:pPr>
              <a:t>‹Nº›</a:t>
            </a:fld>
            <a:endParaRPr lang="en-US" altLang="en-US"/>
          </a:p>
        </p:txBody>
      </p:sp>
    </p:spTree>
    <p:extLst>
      <p:ext uri="{BB962C8B-B14F-4D97-AF65-F5344CB8AC3E}">
        <p14:creationId xmlns:p14="http://schemas.microsoft.com/office/powerpoint/2010/main" val="15333009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2438"/>
          </a:xfrm>
          <a:prstGeom prst="rect">
            <a:avLst/>
          </a:prstGeom>
          <a:noFill/>
          <a:ln w="9525">
            <a:noFill/>
            <a:miter lim="800000"/>
            <a:headEnd/>
            <a:tailEnd/>
          </a:ln>
          <a:effectLst/>
        </p:spPr>
        <p:txBody>
          <a:bodyPr vert="horz" wrap="square" lIns="89675" tIns="44838" rIns="89675" bIns="44838" numCol="1" anchor="t" anchorCtr="0" compatLnSpc="1">
            <a:prstTxWarp prst="textNoShape">
              <a:avLst/>
            </a:prstTxWarp>
          </a:bodyPr>
          <a:lstStyle>
            <a:lvl1pPr algn="l" defTabSz="896938">
              <a:defRPr sz="1200">
                <a:solidFill>
                  <a:schemeClr val="tx1"/>
                </a:solidFill>
                <a:latin typeface="Arial" charset="0"/>
                <a:ea typeface="ＭＳ Ｐゴシック" charset="0"/>
                <a:cs typeface="ＭＳ Ｐゴシック" charset="0"/>
              </a:defRPr>
            </a:lvl1pPr>
          </a:lstStyle>
          <a:p>
            <a:pPr>
              <a:defRPr/>
            </a:pPr>
            <a:endParaRPr lang="en-US"/>
          </a:p>
        </p:txBody>
      </p:sp>
      <p:sp>
        <p:nvSpPr>
          <p:cNvPr id="29699" name="Rectangle 3"/>
          <p:cNvSpPr>
            <a:spLocks noGrp="1" noChangeArrowheads="1"/>
          </p:cNvSpPr>
          <p:nvPr>
            <p:ph type="dt" idx="1"/>
          </p:nvPr>
        </p:nvSpPr>
        <p:spPr bwMode="auto">
          <a:xfrm>
            <a:off x="3884613" y="0"/>
            <a:ext cx="2971800" cy="452438"/>
          </a:xfrm>
          <a:prstGeom prst="rect">
            <a:avLst/>
          </a:prstGeom>
          <a:noFill/>
          <a:ln w="9525">
            <a:noFill/>
            <a:miter lim="800000"/>
            <a:headEnd/>
            <a:tailEnd/>
          </a:ln>
          <a:effectLst/>
        </p:spPr>
        <p:txBody>
          <a:bodyPr vert="horz" wrap="square" lIns="89675" tIns="44838" rIns="89675" bIns="44838" numCol="1" anchor="t" anchorCtr="0" compatLnSpc="1">
            <a:prstTxWarp prst="textNoShape">
              <a:avLst/>
            </a:prstTxWarp>
          </a:bodyPr>
          <a:lstStyle>
            <a:lvl1pPr algn="r" defTabSz="896938">
              <a:defRPr sz="1200">
                <a:solidFill>
                  <a:schemeClr val="tx1"/>
                </a:solidFill>
                <a:latin typeface="Arial" charset="0"/>
                <a:ea typeface="ＭＳ Ｐゴシック" charset="0"/>
                <a:cs typeface="ＭＳ Ｐゴシック"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2235200" y="677863"/>
            <a:ext cx="2389188" cy="33861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85800" y="4291013"/>
            <a:ext cx="5486400" cy="4065587"/>
          </a:xfrm>
          <a:prstGeom prst="rect">
            <a:avLst/>
          </a:prstGeom>
          <a:noFill/>
          <a:ln w="9525">
            <a:noFill/>
            <a:miter lim="800000"/>
            <a:headEnd/>
            <a:tailEnd/>
          </a:ln>
          <a:effectLst/>
        </p:spPr>
        <p:txBody>
          <a:bodyPr vert="horz" wrap="square" lIns="89675" tIns="44838" rIns="89675" bIns="448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0" y="8580438"/>
            <a:ext cx="2971800" cy="452437"/>
          </a:xfrm>
          <a:prstGeom prst="rect">
            <a:avLst/>
          </a:prstGeom>
          <a:noFill/>
          <a:ln w="9525">
            <a:noFill/>
            <a:miter lim="800000"/>
            <a:headEnd/>
            <a:tailEnd/>
          </a:ln>
          <a:effectLst/>
        </p:spPr>
        <p:txBody>
          <a:bodyPr vert="horz" wrap="square" lIns="89675" tIns="44838" rIns="89675" bIns="44838" numCol="1" anchor="b" anchorCtr="0" compatLnSpc="1">
            <a:prstTxWarp prst="textNoShape">
              <a:avLst/>
            </a:prstTxWarp>
          </a:bodyPr>
          <a:lstStyle>
            <a:lvl1pPr algn="l" defTabSz="896938">
              <a:defRPr sz="1200">
                <a:solidFill>
                  <a:schemeClr val="tx1"/>
                </a:solidFill>
                <a:latin typeface="Arial" charset="0"/>
                <a:ea typeface="ＭＳ Ｐゴシック" charset="0"/>
                <a:cs typeface="ＭＳ Ｐゴシック" charset="0"/>
              </a:defRPr>
            </a:lvl1pPr>
          </a:lstStyle>
          <a:p>
            <a:pPr>
              <a:defRPr/>
            </a:pPr>
            <a:endParaRPr lang="en-US"/>
          </a:p>
        </p:txBody>
      </p:sp>
      <p:sp>
        <p:nvSpPr>
          <p:cNvPr id="29703" name="Rectangle 7"/>
          <p:cNvSpPr>
            <a:spLocks noGrp="1" noChangeArrowheads="1"/>
          </p:cNvSpPr>
          <p:nvPr>
            <p:ph type="sldNum" sz="quarter" idx="5"/>
          </p:nvPr>
        </p:nvSpPr>
        <p:spPr bwMode="auto">
          <a:xfrm>
            <a:off x="3884613" y="8580438"/>
            <a:ext cx="2971800" cy="452437"/>
          </a:xfrm>
          <a:prstGeom prst="rect">
            <a:avLst/>
          </a:prstGeom>
          <a:noFill/>
          <a:ln w="9525">
            <a:noFill/>
            <a:miter lim="800000"/>
            <a:headEnd/>
            <a:tailEnd/>
          </a:ln>
          <a:effectLst/>
        </p:spPr>
        <p:txBody>
          <a:bodyPr vert="horz" wrap="square" lIns="89675" tIns="44838" rIns="89675" bIns="44838" numCol="1" anchor="b" anchorCtr="0" compatLnSpc="1">
            <a:prstTxWarp prst="textNoShape">
              <a:avLst/>
            </a:prstTxWarp>
          </a:bodyPr>
          <a:lstStyle>
            <a:lvl1pPr algn="r" defTabSz="896938">
              <a:defRPr sz="1200">
                <a:solidFill>
                  <a:schemeClr val="tx1"/>
                </a:solidFill>
              </a:defRPr>
            </a:lvl1pPr>
          </a:lstStyle>
          <a:p>
            <a:pPr>
              <a:defRPr/>
            </a:pPr>
            <a:fld id="{2C9DA27E-AF19-4C74-B5FC-3B7D8ACC2CAD}" type="slidenum">
              <a:rPr lang="en-US" altLang="en-US"/>
              <a:pPr>
                <a:defRPr/>
              </a:pPr>
              <a:t>‹Nº›</a:t>
            </a:fld>
            <a:endParaRPr lang="en-US" altLang="en-US"/>
          </a:p>
        </p:txBody>
      </p:sp>
    </p:spTree>
    <p:extLst>
      <p:ext uri="{BB962C8B-B14F-4D97-AF65-F5344CB8AC3E}">
        <p14:creationId xmlns:p14="http://schemas.microsoft.com/office/powerpoint/2010/main" val="26908627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65"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34680" y="7243899"/>
            <a:ext cx="13989843" cy="4997186"/>
          </a:xfrm>
          <a:prstGeom prst="rect">
            <a:avLst/>
          </a:prstGeom>
        </p:spPr>
        <p:txBody>
          <a:bodyPr vert="horz"/>
          <a:lstStyle/>
          <a:p>
            <a:r>
              <a:rPr lang="en-US"/>
              <a:t>Click to edit Master title style</a:t>
            </a:r>
          </a:p>
        </p:txBody>
      </p:sp>
      <p:sp>
        <p:nvSpPr>
          <p:cNvPr id="3" name="Subtitle 2"/>
          <p:cNvSpPr>
            <a:spLocks noGrp="1"/>
          </p:cNvSpPr>
          <p:nvPr>
            <p:ph type="subTitle" idx="1"/>
          </p:nvPr>
        </p:nvSpPr>
        <p:spPr>
          <a:xfrm>
            <a:off x="2469357" y="13212639"/>
            <a:ext cx="11520488" cy="5959739"/>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839112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22724" y="933319"/>
            <a:ext cx="14813757" cy="3886200"/>
          </a:xfrm>
          <a:prstGeom prst="rect">
            <a:avLst/>
          </a:prstGeom>
        </p:spPr>
        <p:txBody>
          <a:bodyPr vert="horz"/>
          <a:lstStyle/>
          <a:p>
            <a:r>
              <a:rPr lang="en-US"/>
              <a:t>Click to edit Master title style</a:t>
            </a:r>
          </a:p>
        </p:txBody>
      </p:sp>
      <p:sp>
        <p:nvSpPr>
          <p:cNvPr id="3" name="Vertical Text Placeholder 2"/>
          <p:cNvSpPr>
            <a:spLocks noGrp="1"/>
          </p:cNvSpPr>
          <p:nvPr>
            <p:ph type="body" orient="vert" idx="1"/>
          </p:nvPr>
        </p:nvSpPr>
        <p:spPr>
          <a:xfrm>
            <a:off x="822724" y="5440232"/>
            <a:ext cx="14813757" cy="1538962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34934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933637" y="933319"/>
            <a:ext cx="3702843" cy="1989653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22728" y="933319"/>
            <a:ext cx="10996613" cy="1989653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3876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2724" y="933319"/>
            <a:ext cx="14813757" cy="3886200"/>
          </a:xfrm>
          <a:prstGeom prst="rect">
            <a:avLst/>
          </a:prstGeom>
        </p:spPr>
        <p:txBody>
          <a:bodyPr vert="horz"/>
          <a:lstStyle/>
          <a:p>
            <a:r>
              <a:rPr lang="en-US"/>
              <a:t>Click to edit Master title style</a:t>
            </a:r>
          </a:p>
        </p:txBody>
      </p:sp>
      <p:sp>
        <p:nvSpPr>
          <p:cNvPr id="3" name="Content Placeholder 2"/>
          <p:cNvSpPr>
            <a:spLocks noGrp="1"/>
          </p:cNvSpPr>
          <p:nvPr>
            <p:ph idx="1"/>
          </p:nvPr>
        </p:nvSpPr>
        <p:spPr>
          <a:xfrm>
            <a:off x="822724" y="5440232"/>
            <a:ext cx="14813757" cy="15389622"/>
          </a:xfrm>
          <a:prstGeom prst="rect">
            <a:avLst/>
          </a:prstGeom>
        </p:spPr>
        <p:txBody>
          <a:bodyPr vert="horz"/>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78709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00164" y="14982564"/>
            <a:ext cx="13989843" cy="4632855"/>
          </a:xfrm>
          <a:prstGeom prst="rect">
            <a:avLst/>
          </a:prstGeom>
        </p:spPr>
        <p:txBody>
          <a:bodyPr vert="horz"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300164" y="9881923"/>
            <a:ext cx="13989843" cy="5100638"/>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02731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22724" y="933319"/>
            <a:ext cx="14813757" cy="3886200"/>
          </a:xfrm>
          <a:prstGeom prst="rect">
            <a:avLst/>
          </a:prstGeom>
        </p:spPr>
        <p:txBody>
          <a:bodyPr vert="horz"/>
          <a:lstStyle/>
          <a:p>
            <a:r>
              <a:rPr lang="en-US"/>
              <a:t>Click to edit Master title style</a:t>
            </a:r>
          </a:p>
        </p:txBody>
      </p:sp>
      <p:sp>
        <p:nvSpPr>
          <p:cNvPr id="3" name="Content Placeholder 2"/>
          <p:cNvSpPr>
            <a:spLocks noGrp="1"/>
          </p:cNvSpPr>
          <p:nvPr>
            <p:ph sz="half" idx="1"/>
          </p:nvPr>
        </p:nvSpPr>
        <p:spPr>
          <a:xfrm>
            <a:off x="822725" y="5440232"/>
            <a:ext cx="7349728" cy="1538962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86755" y="5440232"/>
            <a:ext cx="7349729" cy="1538962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4240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22724" y="933319"/>
            <a:ext cx="14813757" cy="3886200"/>
          </a:xfrm>
          <a:prstGeom prst="rect">
            <a:avLst/>
          </a:prstGeom>
        </p:spPr>
        <p:txBody>
          <a:bodyPr vert="horz"/>
          <a:lstStyle>
            <a:lvl1pPr>
              <a:defRPr/>
            </a:lvl1pPr>
          </a:lstStyle>
          <a:p>
            <a:r>
              <a:rPr lang="en-US"/>
              <a:t>Click to edit Master title style</a:t>
            </a:r>
          </a:p>
        </p:txBody>
      </p:sp>
      <p:sp>
        <p:nvSpPr>
          <p:cNvPr id="3" name="Text Placeholder 2"/>
          <p:cNvSpPr>
            <a:spLocks noGrp="1"/>
          </p:cNvSpPr>
          <p:nvPr>
            <p:ph type="body" idx="1"/>
          </p:nvPr>
        </p:nvSpPr>
        <p:spPr>
          <a:xfrm>
            <a:off x="822723" y="5219833"/>
            <a:ext cx="7272338" cy="217474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723" y="7394579"/>
            <a:ext cx="7272338" cy="1343527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360570" y="5219833"/>
            <a:ext cx="7275910" cy="217474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8360570" y="7394579"/>
            <a:ext cx="7275910" cy="1343527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2227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22724" y="933319"/>
            <a:ext cx="14813757" cy="3886200"/>
          </a:xfrm>
          <a:prstGeom prst="rect">
            <a:avLst/>
          </a:prstGeom>
        </p:spPr>
        <p:txBody>
          <a:bodyPr vert="horz"/>
          <a:lstStyle/>
          <a:p>
            <a:r>
              <a:rPr lang="en-US"/>
              <a:t>Click to edit Master title style</a:t>
            </a:r>
          </a:p>
        </p:txBody>
      </p:sp>
    </p:spTree>
    <p:extLst>
      <p:ext uri="{BB962C8B-B14F-4D97-AF65-F5344CB8AC3E}">
        <p14:creationId xmlns:p14="http://schemas.microsoft.com/office/powerpoint/2010/main" val="1181163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49729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2728" y="928825"/>
            <a:ext cx="5414963" cy="3951420"/>
          </a:xfrm>
          <a:prstGeom prst="rect">
            <a:avLst/>
          </a:prstGeom>
        </p:spPr>
        <p:txBody>
          <a:bodyPr vert="horz" anchor="b"/>
          <a:lstStyle>
            <a:lvl1pPr algn="l">
              <a:defRPr sz="2000" b="1"/>
            </a:lvl1pPr>
          </a:lstStyle>
          <a:p>
            <a:r>
              <a:rPr lang="en-US"/>
              <a:t>Click to edit Master title style</a:t>
            </a:r>
          </a:p>
        </p:txBody>
      </p:sp>
      <p:sp>
        <p:nvSpPr>
          <p:cNvPr id="3" name="Content Placeholder 2"/>
          <p:cNvSpPr>
            <a:spLocks noGrp="1"/>
          </p:cNvSpPr>
          <p:nvPr>
            <p:ph idx="1"/>
          </p:nvPr>
        </p:nvSpPr>
        <p:spPr>
          <a:xfrm>
            <a:off x="6435329" y="928825"/>
            <a:ext cx="9201151" cy="19901032"/>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22728" y="4880243"/>
            <a:ext cx="5414963" cy="1594961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71247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26596" y="16322941"/>
            <a:ext cx="9875043" cy="1925108"/>
          </a:xfrm>
          <a:prstGeom prst="rect">
            <a:avLst/>
          </a:prstGeom>
        </p:spPr>
        <p:txBody>
          <a:bodyPr vert="horz"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3226596" y="2082540"/>
            <a:ext cx="9875043" cy="13990771"/>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3226596" y="18248051"/>
            <a:ext cx="9875043" cy="273698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82229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2" name="Text Box 38"/>
          <p:cNvSpPr txBox="1">
            <a:spLocks noChangeArrowheads="1"/>
          </p:cNvSpPr>
          <p:nvPr userDrawn="1"/>
        </p:nvSpPr>
        <p:spPr bwMode="auto">
          <a:xfrm>
            <a:off x="5600700" y="4371975"/>
            <a:ext cx="5253038" cy="538163"/>
          </a:xfrm>
          <a:prstGeom prst="rect">
            <a:avLst/>
          </a:prstGeom>
          <a:noFill/>
          <a:ln w="9525">
            <a:noFill/>
            <a:miter lim="800000"/>
            <a:headEnd/>
            <a:tailEnd/>
          </a:ln>
          <a:effectLst/>
        </p:spPr>
        <p:txBody>
          <a:bodyPr lIns="91426" tIns="45713" rIns="91426" bIns="45713">
            <a:spAutoFit/>
          </a:bodyPr>
          <a:lstStyle>
            <a:lvl1pPr defTabSz="2193925" eaLnBrk="0" hangingPunct="0">
              <a:defRPr sz="10600">
                <a:solidFill>
                  <a:schemeClr val="tx2"/>
                </a:solidFill>
                <a:latin typeface="Arial" charset="0"/>
                <a:ea typeface="ＭＳ Ｐゴシック" charset="0"/>
                <a:cs typeface="ＭＳ Ｐゴシック" charset="0"/>
              </a:defRPr>
            </a:lvl1pPr>
            <a:lvl2pPr marL="37931725" indent="-37474525" defTabSz="2193925" eaLnBrk="0" hangingPunct="0">
              <a:defRPr sz="10600">
                <a:solidFill>
                  <a:schemeClr val="tx2"/>
                </a:solidFill>
                <a:latin typeface="Arial" charset="0"/>
                <a:ea typeface="ＭＳ Ｐゴシック" charset="0"/>
              </a:defRPr>
            </a:lvl2pPr>
            <a:lvl3pPr eaLnBrk="0" hangingPunct="0">
              <a:defRPr sz="10600">
                <a:solidFill>
                  <a:schemeClr val="tx2"/>
                </a:solidFill>
                <a:latin typeface="Arial" charset="0"/>
                <a:ea typeface="ＭＳ Ｐゴシック" charset="0"/>
              </a:defRPr>
            </a:lvl3pPr>
            <a:lvl4pPr eaLnBrk="0" hangingPunct="0">
              <a:defRPr sz="10600">
                <a:solidFill>
                  <a:schemeClr val="tx2"/>
                </a:solidFill>
                <a:latin typeface="Arial" charset="0"/>
                <a:ea typeface="ＭＳ Ｐゴシック" charset="0"/>
              </a:defRPr>
            </a:lvl4pPr>
            <a:lvl5pPr eaLnBrk="0" hangingPunct="0">
              <a:defRPr sz="10600">
                <a:solidFill>
                  <a:schemeClr val="tx2"/>
                </a:solidFill>
                <a:latin typeface="Arial" charset="0"/>
                <a:ea typeface="ＭＳ Ｐゴシック" charset="0"/>
              </a:defRPr>
            </a:lvl5pPr>
            <a:lvl6pPr marL="457200" eaLnBrk="0" fontAlgn="base" hangingPunct="0">
              <a:spcBef>
                <a:spcPct val="0"/>
              </a:spcBef>
              <a:spcAft>
                <a:spcPct val="0"/>
              </a:spcAft>
              <a:defRPr sz="10600">
                <a:solidFill>
                  <a:schemeClr val="tx2"/>
                </a:solidFill>
                <a:latin typeface="Arial" charset="0"/>
                <a:ea typeface="ＭＳ Ｐゴシック" charset="0"/>
              </a:defRPr>
            </a:lvl6pPr>
            <a:lvl7pPr marL="914400" eaLnBrk="0" fontAlgn="base" hangingPunct="0">
              <a:spcBef>
                <a:spcPct val="0"/>
              </a:spcBef>
              <a:spcAft>
                <a:spcPct val="0"/>
              </a:spcAft>
              <a:defRPr sz="10600">
                <a:solidFill>
                  <a:schemeClr val="tx2"/>
                </a:solidFill>
                <a:latin typeface="Arial" charset="0"/>
                <a:ea typeface="ＭＳ Ｐゴシック" charset="0"/>
              </a:defRPr>
            </a:lvl7pPr>
            <a:lvl8pPr marL="1371600" eaLnBrk="0" fontAlgn="base" hangingPunct="0">
              <a:spcBef>
                <a:spcPct val="0"/>
              </a:spcBef>
              <a:spcAft>
                <a:spcPct val="0"/>
              </a:spcAft>
              <a:defRPr sz="10600">
                <a:solidFill>
                  <a:schemeClr val="tx2"/>
                </a:solidFill>
                <a:latin typeface="Arial" charset="0"/>
                <a:ea typeface="ＭＳ Ｐゴシック" charset="0"/>
              </a:defRPr>
            </a:lvl8pPr>
            <a:lvl9pPr marL="1828800" eaLnBrk="0" fontAlgn="base" hangingPunct="0">
              <a:spcBef>
                <a:spcPct val="0"/>
              </a:spcBef>
              <a:spcAft>
                <a:spcPct val="0"/>
              </a:spcAft>
              <a:defRPr sz="10600">
                <a:solidFill>
                  <a:schemeClr val="tx2"/>
                </a:solidFill>
                <a:latin typeface="Arial" charset="0"/>
                <a:ea typeface="ＭＳ Ｐゴシック" charset="0"/>
              </a:defRPr>
            </a:lvl9pPr>
          </a:lstStyle>
          <a:p>
            <a:pPr eaLnBrk="1" hangingPunct="1">
              <a:spcBef>
                <a:spcPct val="50000"/>
              </a:spcBef>
              <a:defRPr/>
            </a:pPr>
            <a:endParaRPr lang="en-US" sz="29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3925" rtl="0" eaLnBrk="0" fontAlgn="base" hangingPunct="0">
        <a:spcBef>
          <a:spcPct val="0"/>
        </a:spcBef>
        <a:spcAft>
          <a:spcPct val="0"/>
        </a:spcAft>
        <a:defRPr sz="6500" b="1">
          <a:solidFill>
            <a:schemeClr val="bg1"/>
          </a:solidFill>
          <a:latin typeface="+mj-lt"/>
          <a:ea typeface="ＭＳ Ｐゴシック" charset="0"/>
          <a:cs typeface="ＭＳ Ｐゴシック" charset="0"/>
        </a:defRPr>
      </a:lvl1pPr>
      <a:lvl2pPr algn="ctr" defTabSz="2193925" rtl="0" eaLnBrk="0" fontAlgn="base" hangingPunct="0">
        <a:spcBef>
          <a:spcPct val="0"/>
        </a:spcBef>
        <a:spcAft>
          <a:spcPct val="0"/>
        </a:spcAft>
        <a:defRPr sz="6500" b="1">
          <a:solidFill>
            <a:schemeClr val="bg1"/>
          </a:solidFill>
          <a:latin typeface="Arial" pitchFamily="-65" charset="0"/>
          <a:ea typeface="ＭＳ Ｐゴシック" charset="0"/>
          <a:cs typeface="ＭＳ Ｐゴシック" charset="0"/>
        </a:defRPr>
      </a:lvl2pPr>
      <a:lvl3pPr algn="ctr" defTabSz="2193925" rtl="0" eaLnBrk="0" fontAlgn="base" hangingPunct="0">
        <a:spcBef>
          <a:spcPct val="0"/>
        </a:spcBef>
        <a:spcAft>
          <a:spcPct val="0"/>
        </a:spcAft>
        <a:defRPr sz="6500" b="1">
          <a:solidFill>
            <a:schemeClr val="bg1"/>
          </a:solidFill>
          <a:latin typeface="Arial" pitchFamily="-65" charset="0"/>
          <a:ea typeface="ＭＳ Ｐゴシック" charset="0"/>
          <a:cs typeface="ＭＳ Ｐゴシック" charset="0"/>
        </a:defRPr>
      </a:lvl3pPr>
      <a:lvl4pPr algn="ctr" defTabSz="2193925" rtl="0" eaLnBrk="0" fontAlgn="base" hangingPunct="0">
        <a:spcBef>
          <a:spcPct val="0"/>
        </a:spcBef>
        <a:spcAft>
          <a:spcPct val="0"/>
        </a:spcAft>
        <a:defRPr sz="6500" b="1">
          <a:solidFill>
            <a:schemeClr val="bg1"/>
          </a:solidFill>
          <a:latin typeface="Arial" pitchFamily="-65" charset="0"/>
          <a:ea typeface="ＭＳ Ｐゴシック" charset="0"/>
          <a:cs typeface="ＭＳ Ｐゴシック" charset="0"/>
        </a:defRPr>
      </a:lvl4pPr>
      <a:lvl5pPr algn="ctr" defTabSz="2193925" rtl="0" eaLnBrk="0" fontAlgn="base" hangingPunct="0">
        <a:spcBef>
          <a:spcPct val="0"/>
        </a:spcBef>
        <a:spcAft>
          <a:spcPct val="0"/>
        </a:spcAft>
        <a:defRPr sz="6500" b="1">
          <a:solidFill>
            <a:schemeClr val="bg1"/>
          </a:solidFill>
          <a:latin typeface="Arial" pitchFamily="-65" charset="0"/>
          <a:ea typeface="ＭＳ Ｐゴシック" charset="0"/>
          <a:cs typeface="ＭＳ Ｐゴシック" charset="0"/>
        </a:defRPr>
      </a:lvl5pPr>
      <a:lvl6pPr marL="457200" algn="ctr" defTabSz="2193925" rtl="0" fontAlgn="base">
        <a:spcBef>
          <a:spcPct val="0"/>
        </a:spcBef>
        <a:spcAft>
          <a:spcPct val="0"/>
        </a:spcAft>
        <a:defRPr sz="6500" b="1">
          <a:solidFill>
            <a:schemeClr val="bg1"/>
          </a:solidFill>
          <a:latin typeface="Arial" pitchFamily="-65" charset="0"/>
        </a:defRPr>
      </a:lvl6pPr>
      <a:lvl7pPr marL="914400" algn="ctr" defTabSz="2193925" rtl="0" fontAlgn="base">
        <a:spcBef>
          <a:spcPct val="0"/>
        </a:spcBef>
        <a:spcAft>
          <a:spcPct val="0"/>
        </a:spcAft>
        <a:defRPr sz="6500" b="1">
          <a:solidFill>
            <a:schemeClr val="bg1"/>
          </a:solidFill>
          <a:latin typeface="Arial" pitchFamily="-65" charset="0"/>
        </a:defRPr>
      </a:lvl7pPr>
      <a:lvl8pPr marL="1371600" algn="ctr" defTabSz="2193925" rtl="0" fontAlgn="base">
        <a:spcBef>
          <a:spcPct val="0"/>
        </a:spcBef>
        <a:spcAft>
          <a:spcPct val="0"/>
        </a:spcAft>
        <a:defRPr sz="6500" b="1">
          <a:solidFill>
            <a:schemeClr val="bg1"/>
          </a:solidFill>
          <a:latin typeface="Arial" pitchFamily="-65" charset="0"/>
        </a:defRPr>
      </a:lvl8pPr>
      <a:lvl9pPr marL="1828800" algn="ctr" defTabSz="2193925" rtl="0" fontAlgn="base">
        <a:spcBef>
          <a:spcPct val="0"/>
        </a:spcBef>
        <a:spcAft>
          <a:spcPct val="0"/>
        </a:spcAft>
        <a:defRPr sz="6500" b="1">
          <a:solidFill>
            <a:schemeClr val="bg1"/>
          </a:solidFill>
          <a:latin typeface="Arial" pitchFamily="-65" charset="0"/>
        </a:defRPr>
      </a:lvl9pPr>
    </p:titleStyle>
    <p:bodyStyle>
      <a:lvl1pPr marL="822325" indent="-822325" algn="l" defTabSz="2193925" rtl="0" eaLnBrk="0" fontAlgn="base" hangingPunct="0">
        <a:spcBef>
          <a:spcPct val="20000"/>
        </a:spcBef>
        <a:spcAft>
          <a:spcPct val="0"/>
        </a:spcAft>
        <a:defRPr sz="1700">
          <a:solidFill>
            <a:schemeClr val="tx1"/>
          </a:solidFill>
          <a:latin typeface="+mn-lt"/>
          <a:ea typeface="ＭＳ Ｐゴシック" charset="0"/>
          <a:cs typeface="ＭＳ Ｐゴシック" charset="0"/>
        </a:defRPr>
      </a:lvl1pPr>
      <a:lvl2pPr marL="1782763" indent="-685800" algn="l" defTabSz="2193925" rtl="0" eaLnBrk="0" fontAlgn="base" hangingPunct="0">
        <a:spcBef>
          <a:spcPct val="20000"/>
        </a:spcBef>
        <a:spcAft>
          <a:spcPct val="0"/>
        </a:spcAft>
        <a:buChar char="–"/>
        <a:defRPr sz="3600">
          <a:solidFill>
            <a:schemeClr val="tx1"/>
          </a:solidFill>
          <a:latin typeface="+mn-lt"/>
          <a:ea typeface="ＭＳ Ｐゴシック" pitchFamily="-65" charset="-128"/>
        </a:defRPr>
      </a:lvl2pPr>
      <a:lvl3pPr marL="2743200" indent="-549275" algn="l" defTabSz="2193925" rtl="0" eaLnBrk="0" fontAlgn="base" hangingPunct="0">
        <a:spcBef>
          <a:spcPct val="20000"/>
        </a:spcBef>
        <a:spcAft>
          <a:spcPct val="0"/>
        </a:spcAft>
        <a:buChar char="•"/>
        <a:defRPr sz="3100">
          <a:solidFill>
            <a:schemeClr val="tx1"/>
          </a:solidFill>
          <a:latin typeface="+mn-lt"/>
          <a:ea typeface="ＭＳ Ｐゴシック" pitchFamily="-65" charset="-128"/>
        </a:defRPr>
      </a:lvl3pPr>
      <a:lvl4pPr marL="3840163" indent="-547688" algn="l" defTabSz="2193925" rtl="0" eaLnBrk="0" fontAlgn="base" hangingPunct="0">
        <a:spcBef>
          <a:spcPct val="20000"/>
        </a:spcBef>
        <a:spcAft>
          <a:spcPct val="0"/>
        </a:spcAft>
        <a:buChar char="–"/>
        <a:defRPr sz="2400">
          <a:solidFill>
            <a:schemeClr val="tx1"/>
          </a:solidFill>
          <a:latin typeface="+mn-lt"/>
          <a:ea typeface="ＭＳ Ｐゴシック" pitchFamily="-65" charset="-128"/>
        </a:defRPr>
      </a:lvl4pPr>
      <a:lvl5pPr marL="4937125" indent="-547688" algn="l" defTabSz="2193925" rtl="0" eaLnBrk="0" fontAlgn="base" hangingPunct="0">
        <a:spcBef>
          <a:spcPct val="20000"/>
        </a:spcBef>
        <a:spcAft>
          <a:spcPct val="0"/>
        </a:spcAft>
        <a:buChar char="»"/>
        <a:defRPr sz="2400">
          <a:solidFill>
            <a:schemeClr val="tx1"/>
          </a:solidFill>
          <a:latin typeface="+mn-lt"/>
          <a:ea typeface="ＭＳ Ｐゴシック" pitchFamily="-65" charset="-128"/>
        </a:defRPr>
      </a:lvl5pPr>
      <a:lvl6pPr marL="5394325" indent="-547688" algn="l" defTabSz="2193925" rtl="0" fontAlgn="base">
        <a:spcBef>
          <a:spcPct val="20000"/>
        </a:spcBef>
        <a:spcAft>
          <a:spcPct val="0"/>
        </a:spcAft>
        <a:buChar char="»"/>
        <a:defRPr sz="2400">
          <a:solidFill>
            <a:schemeClr val="tx1"/>
          </a:solidFill>
          <a:latin typeface="+mn-lt"/>
          <a:ea typeface="ＭＳ Ｐゴシック" pitchFamily="-65" charset="-128"/>
        </a:defRPr>
      </a:lvl6pPr>
      <a:lvl7pPr marL="5851525" indent="-547688" algn="l" defTabSz="2193925" rtl="0" fontAlgn="base">
        <a:spcBef>
          <a:spcPct val="20000"/>
        </a:spcBef>
        <a:spcAft>
          <a:spcPct val="0"/>
        </a:spcAft>
        <a:buChar char="»"/>
        <a:defRPr sz="2400">
          <a:solidFill>
            <a:schemeClr val="tx1"/>
          </a:solidFill>
          <a:latin typeface="+mn-lt"/>
          <a:ea typeface="ＭＳ Ｐゴシック" pitchFamily="-65" charset="-128"/>
        </a:defRPr>
      </a:lvl7pPr>
      <a:lvl8pPr marL="6308725" indent="-547688" algn="l" defTabSz="2193925" rtl="0" fontAlgn="base">
        <a:spcBef>
          <a:spcPct val="20000"/>
        </a:spcBef>
        <a:spcAft>
          <a:spcPct val="0"/>
        </a:spcAft>
        <a:buChar char="»"/>
        <a:defRPr sz="2400">
          <a:solidFill>
            <a:schemeClr val="tx1"/>
          </a:solidFill>
          <a:latin typeface="+mn-lt"/>
          <a:ea typeface="ＭＳ Ｐゴシック" pitchFamily="-65" charset="-128"/>
        </a:defRPr>
      </a:lvl8pPr>
      <a:lvl9pPr marL="6765925" indent="-547688" algn="l" defTabSz="2193925" rtl="0" fontAlgn="base">
        <a:spcBef>
          <a:spcPct val="20000"/>
        </a:spcBef>
        <a:spcAft>
          <a:spcPct val="0"/>
        </a:spcAft>
        <a:buChar char="»"/>
        <a:defRPr sz="24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7" Type="http://schemas.openxmlformats.org/officeDocument/2006/relationships/image" Target="../media/image5.png" /><Relationship Id="rId2" Type="http://schemas.openxmlformats.org/officeDocument/2006/relationships/image" Target="../media/image1.png" /><Relationship Id="rId1" Type="http://schemas.openxmlformats.org/officeDocument/2006/relationships/slideLayout" Target="../slideLayouts/slideLayout4.xml" /><Relationship Id="rId6" Type="http://schemas.openxmlformats.org/officeDocument/2006/relationships/image" Target="../media/image4.png" /><Relationship Id="rId5" Type="http://schemas.openxmlformats.org/officeDocument/2006/relationships/image" Target="../media/image3.wmf" /><Relationship Id="rId4" Type="http://schemas.openxmlformats.org/officeDocument/2006/relationships/oleObject" Target="../embeddings/oleObject1.bin"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41"/>
          <p:cNvSpPr>
            <a:spLocks noChangeArrowheads="1"/>
          </p:cNvSpPr>
          <p:nvPr/>
        </p:nvSpPr>
        <p:spPr bwMode="auto">
          <a:xfrm>
            <a:off x="4110039" y="-1587"/>
            <a:ext cx="840105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3" rIns="91426" bIns="45713" anchor="ctr"/>
          <a:lstStyle>
            <a:lvl1pPr defTabSz="2193925" eaLnBrk="0" hangingPunct="0">
              <a:defRPr sz="10600">
                <a:solidFill>
                  <a:schemeClr val="tx2"/>
                </a:solidFill>
                <a:latin typeface="Arial" pitchFamily="34" charset="0"/>
                <a:ea typeface="ＭＳ Ｐゴシック" pitchFamily="34" charset="-128"/>
              </a:defRPr>
            </a:lvl1pPr>
            <a:lvl2pPr marL="742950" indent="-285750" defTabSz="2193925" eaLnBrk="0" hangingPunct="0">
              <a:defRPr sz="10600">
                <a:solidFill>
                  <a:schemeClr val="tx2"/>
                </a:solidFill>
                <a:latin typeface="Arial" pitchFamily="34" charset="0"/>
                <a:ea typeface="ＭＳ Ｐゴシック" pitchFamily="34" charset="-128"/>
              </a:defRPr>
            </a:lvl2pPr>
            <a:lvl3pPr marL="1143000" indent="-228600" defTabSz="2193925" eaLnBrk="0" hangingPunct="0">
              <a:defRPr sz="10600">
                <a:solidFill>
                  <a:schemeClr val="tx2"/>
                </a:solidFill>
                <a:latin typeface="Arial" pitchFamily="34" charset="0"/>
                <a:ea typeface="ＭＳ Ｐゴシック" pitchFamily="34" charset="-128"/>
              </a:defRPr>
            </a:lvl3pPr>
            <a:lvl4pPr marL="1600200" indent="-228600" defTabSz="2193925" eaLnBrk="0" hangingPunct="0">
              <a:defRPr sz="10600">
                <a:solidFill>
                  <a:schemeClr val="tx2"/>
                </a:solidFill>
                <a:latin typeface="Arial" pitchFamily="34" charset="0"/>
                <a:ea typeface="ＭＳ Ｐゴシック" pitchFamily="34" charset="-128"/>
              </a:defRPr>
            </a:lvl4pPr>
            <a:lvl5pPr marL="2057400" indent="-228600" defTabSz="2193925" eaLnBrk="0" hangingPunct="0">
              <a:defRPr sz="10600">
                <a:solidFill>
                  <a:schemeClr val="tx2"/>
                </a:solidFill>
                <a:latin typeface="Arial" pitchFamily="34" charset="0"/>
                <a:ea typeface="ＭＳ Ｐゴシック" pitchFamily="34" charset="-128"/>
              </a:defRPr>
            </a:lvl5pPr>
            <a:lvl6pPr marL="25146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6pPr>
            <a:lvl7pPr marL="29718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7pPr>
            <a:lvl8pPr marL="34290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8pPr>
            <a:lvl9pPr marL="38862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9pPr>
          </a:lstStyle>
          <a:p>
            <a:pPr eaLnBrk="1" hangingPunct="1"/>
            <a:r>
              <a:rPr lang="es-MX" altLang="en-US" sz="4400" b="1" dirty="0">
                <a:solidFill>
                  <a:srgbClr val="25629A"/>
                </a:solidFill>
                <a:latin typeface="Times" charset="0"/>
              </a:rPr>
              <a:t>Control de brazo robótico por redes neuronales</a:t>
            </a:r>
            <a:br>
              <a:rPr lang="en-US" altLang="en-US" sz="4000" b="1" dirty="0">
                <a:solidFill>
                  <a:srgbClr val="25629A"/>
                </a:solidFill>
              </a:rPr>
            </a:br>
            <a:r>
              <a:rPr lang="es-MX" altLang="en-US" sz="1400" i="1" dirty="0">
                <a:solidFill>
                  <a:srgbClr val="25629A"/>
                </a:solidFill>
                <a:cs typeface="Arial" pitchFamily="34" charset="0"/>
              </a:rPr>
              <a:t>Braulio Sebastián Vázquez Reyes</a:t>
            </a:r>
          </a:p>
          <a:p>
            <a:pPr eaLnBrk="1" hangingPunct="1"/>
            <a:r>
              <a:rPr lang="es-MX" altLang="en-US" sz="1400" i="1" dirty="0">
                <a:solidFill>
                  <a:srgbClr val="25629A"/>
                </a:solidFill>
                <a:cs typeface="Arial" pitchFamily="34" charset="0"/>
              </a:rPr>
              <a:t> Eliane Danae Trejo Aguiñaga</a:t>
            </a:r>
            <a:endParaRPr lang="en-US" altLang="en-US" sz="1400" i="1" dirty="0">
              <a:solidFill>
                <a:srgbClr val="25629A"/>
              </a:solidFill>
              <a:cs typeface="Arial" pitchFamily="34" charset="0"/>
            </a:endParaRPr>
          </a:p>
        </p:txBody>
      </p:sp>
      <p:sp>
        <p:nvSpPr>
          <p:cNvPr id="2055" name="Text Box 4"/>
          <p:cNvSpPr txBox="1">
            <a:spLocks noChangeArrowheads="1"/>
          </p:cNvSpPr>
          <p:nvPr/>
        </p:nvSpPr>
        <p:spPr bwMode="auto">
          <a:xfrm>
            <a:off x="171450" y="10363200"/>
            <a:ext cx="51435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3" rIns="91426" bIns="45713">
            <a:spAutoFit/>
          </a:bodyPr>
          <a:lstStyle>
            <a:lvl1pPr defTabSz="2193925" eaLnBrk="0" hangingPunct="0">
              <a:defRPr sz="10600">
                <a:solidFill>
                  <a:schemeClr val="tx2"/>
                </a:solidFill>
                <a:latin typeface="Arial" pitchFamily="34" charset="0"/>
                <a:ea typeface="ＭＳ Ｐゴシック" pitchFamily="34" charset="-128"/>
              </a:defRPr>
            </a:lvl1pPr>
            <a:lvl2pPr marL="742950" indent="-285750" defTabSz="2193925" eaLnBrk="0" hangingPunct="0">
              <a:defRPr sz="10600">
                <a:solidFill>
                  <a:schemeClr val="tx2"/>
                </a:solidFill>
                <a:latin typeface="Arial" pitchFamily="34" charset="0"/>
                <a:ea typeface="ＭＳ Ｐゴシック" pitchFamily="34" charset="-128"/>
              </a:defRPr>
            </a:lvl2pPr>
            <a:lvl3pPr marL="1143000" indent="-228600" defTabSz="2193925" eaLnBrk="0" hangingPunct="0">
              <a:defRPr sz="10600">
                <a:solidFill>
                  <a:schemeClr val="tx2"/>
                </a:solidFill>
                <a:latin typeface="Arial" pitchFamily="34" charset="0"/>
                <a:ea typeface="ＭＳ Ｐゴシック" pitchFamily="34" charset="-128"/>
              </a:defRPr>
            </a:lvl3pPr>
            <a:lvl4pPr marL="1600200" indent="-228600" defTabSz="2193925" eaLnBrk="0" hangingPunct="0">
              <a:defRPr sz="10600">
                <a:solidFill>
                  <a:schemeClr val="tx2"/>
                </a:solidFill>
                <a:latin typeface="Arial" pitchFamily="34" charset="0"/>
                <a:ea typeface="ＭＳ Ｐゴシック" pitchFamily="34" charset="-128"/>
              </a:defRPr>
            </a:lvl4pPr>
            <a:lvl5pPr marL="2057400" indent="-228600" defTabSz="2193925" eaLnBrk="0" hangingPunct="0">
              <a:defRPr sz="10600">
                <a:solidFill>
                  <a:schemeClr val="tx2"/>
                </a:solidFill>
                <a:latin typeface="Arial" pitchFamily="34" charset="0"/>
                <a:ea typeface="ＭＳ Ｐゴシック" pitchFamily="34" charset="-128"/>
              </a:defRPr>
            </a:lvl5pPr>
            <a:lvl6pPr marL="25146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6pPr>
            <a:lvl7pPr marL="29718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7pPr>
            <a:lvl8pPr marL="34290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8pPr>
            <a:lvl9pPr marL="38862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9pPr>
          </a:lstStyle>
          <a:p>
            <a:pPr algn="l" eaLnBrk="1" hangingPunct="1">
              <a:spcBef>
                <a:spcPct val="50000"/>
              </a:spcBef>
            </a:pPr>
            <a:r>
              <a:rPr lang="es-MX" altLang="en-US" sz="3600" b="1" dirty="0">
                <a:solidFill>
                  <a:srgbClr val="25629A"/>
                </a:solidFill>
                <a:latin typeface="Times" charset="0"/>
              </a:rPr>
              <a:t>METODOLOGIA </a:t>
            </a:r>
          </a:p>
        </p:txBody>
      </p:sp>
      <p:sp>
        <p:nvSpPr>
          <p:cNvPr id="2056" name="Text Box 5"/>
          <p:cNvSpPr txBox="1">
            <a:spLocks noChangeArrowheads="1"/>
          </p:cNvSpPr>
          <p:nvPr/>
        </p:nvSpPr>
        <p:spPr bwMode="auto">
          <a:xfrm>
            <a:off x="171450" y="3238500"/>
            <a:ext cx="51435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3" rIns="91426" bIns="45713">
            <a:spAutoFit/>
          </a:bodyPr>
          <a:lstStyle>
            <a:lvl1pPr defTabSz="2193925" eaLnBrk="0" hangingPunct="0">
              <a:defRPr sz="10600">
                <a:solidFill>
                  <a:schemeClr val="tx2"/>
                </a:solidFill>
                <a:latin typeface="Arial" pitchFamily="34" charset="0"/>
                <a:ea typeface="ＭＳ Ｐゴシック" pitchFamily="34" charset="-128"/>
              </a:defRPr>
            </a:lvl1pPr>
            <a:lvl2pPr marL="742950" indent="-285750" defTabSz="2193925" eaLnBrk="0" hangingPunct="0">
              <a:defRPr sz="10600">
                <a:solidFill>
                  <a:schemeClr val="tx2"/>
                </a:solidFill>
                <a:latin typeface="Arial" pitchFamily="34" charset="0"/>
                <a:ea typeface="ＭＳ Ｐゴシック" pitchFamily="34" charset="-128"/>
              </a:defRPr>
            </a:lvl2pPr>
            <a:lvl3pPr marL="1143000" indent="-228600" defTabSz="2193925" eaLnBrk="0" hangingPunct="0">
              <a:defRPr sz="10600">
                <a:solidFill>
                  <a:schemeClr val="tx2"/>
                </a:solidFill>
                <a:latin typeface="Arial" pitchFamily="34" charset="0"/>
                <a:ea typeface="ＭＳ Ｐゴシック" pitchFamily="34" charset="-128"/>
              </a:defRPr>
            </a:lvl3pPr>
            <a:lvl4pPr marL="1600200" indent="-228600" defTabSz="2193925" eaLnBrk="0" hangingPunct="0">
              <a:defRPr sz="10600">
                <a:solidFill>
                  <a:schemeClr val="tx2"/>
                </a:solidFill>
                <a:latin typeface="Arial" pitchFamily="34" charset="0"/>
                <a:ea typeface="ＭＳ Ｐゴシック" pitchFamily="34" charset="-128"/>
              </a:defRPr>
            </a:lvl4pPr>
            <a:lvl5pPr marL="2057400" indent="-228600" defTabSz="2193925" eaLnBrk="0" hangingPunct="0">
              <a:defRPr sz="10600">
                <a:solidFill>
                  <a:schemeClr val="tx2"/>
                </a:solidFill>
                <a:latin typeface="Arial" pitchFamily="34" charset="0"/>
                <a:ea typeface="ＭＳ Ｐゴシック" pitchFamily="34" charset="-128"/>
              </a:defRPr>
            </a:lvl5pPr>
            <a:lvl6pPr marL="25146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6pPr>
            <a:lvl7pPr marL="29718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7pPr>
            <a:lvl8pPr marL="34290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8pPr>
            <a:lvl9pPr marL="38862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9pPr>
          </a:lstStyle>
          <a:p>
            <a:pPr algn="l" eaLnBrk="1" hangingPunct="1">
              <a:spcBef>
                <a:spcPct val="50000"/>
              </a:spcBef>
            </a:pPr>
            <a:r>
              <a:rPr lang="en-US" altLang="en-US" sz="3600" b="1" dirty="0">
                <a:solidFill>
                  <a:srgbClr val="25629A"/>
                </a:solidFill>
                <a:latin typeface="Times" charset="0"/>
              </a:rPr>
              <a:t>RESUMEN</a:t>
            </a:r>
          </a:p>
        </p:txBody>
      </p:sp>
      <p:sp>
        <p:nvSpPr>
          <p:cNvPr id="2057" name="Text Box 7"/>
          <p:cNvSpPr txBox="1">
            <a:spLocks noChangeArrowheads="1"/>
          </p:cNvSpPr>
          <p:nvPr/>
        </p:nvSpPr>
        <p:spPr bwMode="auto">
          <a:xfrm>
            <a:off x="8401050" y="11201400"/>
            <a:ext cx="49720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3" rIns="91426" bIns="45713">
            <a:spAutoFit/>
          </a:bodyPr>
          <a:lstStyle>
            <a:lvl1pPr defTabSz="2193925" eaLnBrk="0" hangingPunct="0">
              <a:defRPr sz="10600">
                <a:solidFill>
                  <a:schemeClr val="tx2"/>
                </a:solidFill>
                <a:latin typeface="Arial" pitchFamily="34" charset="0"/>
                <a:ea typeface="ＭＳ Ｐゴシック" pitchFamily="34" charset="-128"/>
              </a:defRPr>
            </a:lvl1pPr>
            <a:lvl2pPr marL="742950" indent="-285750" defTabSz="2193925" eaLnBrk="0" hangingPunct="0">
              <a:defRPr sz="10600">
                <a:solidFill>
                  <a:schemeClr val="tx2"/>
                </a:solidFill>
                <a:latin typeface="Arial" pitchFamily="34" charset="0"/>
                <a:ea typeface="ＭＳ Ｐゴシック" pitchFamily="34" charset="-128"/>
              </a:defRPr>
            </a:lvl2pPr>
            <a:lvl3pPr marL="1143000" indent="-228600" defTabSz="2193925" eaLnBrk="0" hangingPunct="0">
              <a:defRPr sz="10600">
                <a:solidFill>
                  <a:schemeClr val="tx2"/>
                </a:solidFill>
                <a:latin typeface="Arial" pitchFamily="34" charset="0"/>
                <a:ea typeface="ＭＳ Ｐゴシック" pitchFamily="34" charset="-128"/>
              </a:defRPr>
            </a:lvl3pPr>
            <a:lvl4pPr marL="1600200" indent="-228600" defTabSz="2193925" eaLnBrk="0" hangingPunct="0">
              <a:defRPr sz="10600">
                <a:solidFill>
                  <a:schemeClr val="tx2"/>
                </a:solidFill>
                <a:latin typeface="Arial" pitchFamily="34" charset="0"/>
                <a:ea typeface="ＭＳ Ｐゴシック" pitchFamily="34" charset="-128"/>
              </a:defRPr>
            </a:lvl4pPr>
            <a:lvl5pPr marL="2057400" indent="-228600" defTabSz="2193925" eaLnBrk="0" hangingPunct="0">
              <a:defRPr sz="10600">
                <a:solidFill>
                  <a:schemeClr val="tx2"/>
                </a:solidFill>
                <a:latin typeface="Arial" pitchFamily="34" charset="0"/>
                <a:ea typeface="ＭＳ Ｐゴシック" pitchFamily="34" charset="-128"/>
              </a:defRPr>
            </a:lvl5pPr>
            <a:lvl6pPr marL="25146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6pPr>
            <a:lvl7pPr marL="29718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7pPr>
            <a:lvl8pPr marL="34290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8pPr>
            <a:lvl9pPr marL="38862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9pPr>
          </a:lstStyle>
          <a:p>
            <a:pPr algn="l" eaLnBrk="1" hangingPunct="1">
              <a:spcBef>
                <a:spcPct val="50000"/>
              </a:spcBef>
            </a:pPr>
            <a:r>
              <a:rPr lang="en-US" altLang="en-US" sz="3600" b="1" dirty="0">
                <a:solidFill>
                  <a:srgbClr val="25629A"/>
                </a:solidFill>
                <a:latin typeface="Times" charset="0"/>
              </a:rPr>
              <a:t>RESULTADOS</a:t>
            </a:r>
          </a:p>
        </p:txBody>
      </p:sp>
      <p:sp>
        <p:nvSpPr>
          <p:cNvPr id="2058" name="Rectangle 10"/>
          <p:cNvSpPr>
            <a:spLocks noChangeArrowheads="1"/>
          </p:cNvSpPr>
          <p:nvPr/>
        </p:nvSpPr>
        <p:spPr bwMode="auto">
          <a:xfrm>
            <a:off x="11315700" y="19431000"/>
            <a:ext cx="4972050"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3" rIns="91426" bIns="45713"/>
          <a:lstStyle>
            <a:lvl1pPr marL="231775" indent="-231775" defTabSz="2193925" eaLnBrk="0" hangingPunct="0">
              <a:defRPr sz="10600">
                <a:solidFill>
                  <a:schemeClr val="tx2"/>
                </a:solidFill>
                <a:latin typeface="Arial" pitchFamily="34" charset="0"/>
                <a:ea typeface="ＭＳ Ｐゴシック" pitchFamily="34" charset="-128"/>
              </a:defRPr>
            </a:lvl1pPr>
            <a:lvl2pPr marL="742950" indent="-285750" defTabSz="2193925" eaLnBrk="0" hangingPunct="0">
              <a:defRPr sz="10600">
                <a:solidFill>
                  <a:schemeClr val="tx2"/>
                </a:solidFill>
                <a:latin typeface="Arial" pitchFamily="34" charset="0"/>
                <a:ea typeface="ＭＳ Ｐゴシック" pitchFamily="34" charset="-128"/>
              </a:defRPr>
            </a:lvl2pPr>
            <a:lvl3pPr marL="1143000" indent="-228600" defTabSz="2193925" eaLnBrk="0" hangingPunct="0">
              <a:defRPr sz="10600">
                <a:solidFill>
                  <a:schemeClr val="tx2"/>
                </a:solidFill>
                <a:latin typeface="Arial" pitchFamily="34" charset="0"/>
                <a:ea typeface="ＭＳ Ｐゴシック" pitchFamily="34" charset="-128"/>
              </a:defRPr>
            </a:lvl3pPr>
            <a:lvl4pPr marL="1600200" indent="-228600" defTabSz="2193925" eaLnBrk="0" hangingPunct="0">
              <a:defRPr sz="10600">
                <a:solidFill>
                  <a:schemeClr val="tx2"/>
                </a:solidFill>
                <a:latin typeface="Arial" pitchFamily="34" charset="0"/>
                <a:ea typeface="ＭＳ Ｐゴシック" pitchFamily="34" charset="-128"/>
              </a:defRPr>
            </a:lvl4pPr>
            <a:lvl5pPr marL="2057400" indent="-228600" defTabSz="2193925" eaLnBrk="0" hangingPunct="0">
              <a:defRPr sz="10600">
                <a:solidFill>
                  <a:schemeClr val="tx2"/>
                </a:solidFill>
                <a:latin typeface="Arial" pitchFamily="34" charset="0"/>
                <a:ea typeface="ＭＳ Ｐゴシック" pitchFamily="34" charset="-128"/>
              </a:defRPr>
            </a:lvl5pPr>
            <a:lvl6pPr marL="25146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6pPr>
            <a:lvl7pPr marL="29718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7pPr>
            <a:lvl8pPr marL="34290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8pPr>
            <a:lvl9pPr marL="38862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9pPr>
          </a:lstStyle>
          <a:p>
            <a:pPr algn="l" eaLnBrk="1" hangingPunct="1">
              <a:spcBef>
                <a:spcPct val="20000"/>
              </a:spcBef>
              <a:buFontTx/>
              <a:buAutoNum type="arabicPeriod"/>
            </a:pPr>
            <a:r>
              <a:rPr lang="es-MX" sz="1800" dirty="0">
                <a:effectLst/>
                <a:latin typeface="Calibri" panose="020F0502020204030204" pitchFamily="34" charset="0"/>
                <a:ea typeface="Calibri" panose="020F0502020204030204" pitchFamily="34" charset="0"/>
                <a:cs typeface="Calibri" panose="020F0502020204030204" pitchFamily="34" charset="0"/>
              </a:rPr>
              <a:t>«\?\`Qué es el modelo V en el desarrollo de software?», </a:t>
            </a:r>
            <a:r>
              <a:rPr lang="es-MX" sz="1800" i="1" dirty="0" err="1">
                <a:effectLst/>
                <a:latin typeface="Calibri" panose="020F0502020204030204" pitchFamily="34" charset="0"/>
                <a:ea typeface="Calibri" panose="020F0502020204030204" pitchFamily="34" charset="0"/>
                <a:cs typeface="Calibri" panose="020F0502020204030204" pitchFamily="34" charset="0"/>
              </a:rPr>
              <a:t>Aptiv</a:t>
            </a:r>
            <a:r>
              <a:rPr lang="es-MX" sz="1800" dirty="0">
                <a:effectLst/>
                <a:latin typeface="Calibri" panose="020F0502020204030204" pitchFamily="34" charset="0"/>
                <a:ea typeface="Calibri" panose="020F0502020204030204" pitchFamily="34" charset="0"/>
                <a:cs typeface="Calibri" panose="020F0502020204030204" pitchFamily="34" charset="0"/>
              </a:rPr>
              <a:t>. [En línea]. Disponible en: https://www.aptiv.com/es/tendencias/art%C3%ADculo/que-es-el-modelo-v-en-el-desarrollo-de-software</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l" eaLnBrk="1" hangingPunct="1">
              <a:spcBef>
                <a:spcPct val="20000"/>
              </a:spcBef>
            </a:pPr>
            <a:endParaRPr lang="es-MX" altLang="en-US" sz="1800" dirty="0">
              <a:solidFill>
                <a:srgbClr val="404040"/>
              </a:solidFill>
            </a:endParaRPr>
          </a:p>
        </p:txBody>
      </p:sp>
      <p:sp>
        <p:nvSpPr>
          <p:cNvPr id="2059" name="Rectangle 13"/>
          <p:cNvSpPr>
            <a:spLocks noChangeArrowheads="1"/>
          </p:cNvSpPr>
          <p:nvPr/>
        </p:nvSpPr>
        <p:spPr bwMode="auto">
          <a:xfrm>
            <a:off x="138113" y="12525375"/>
            <a:ext cx="5237162" cy="607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3" rIns="91426" bIns="45713"/>
          <a:lstStyle>
            <a:lvl1pPr marL="822325" indent="-822325" defTabSz="2193925" eaLnBrk="0" hangingPunct="0">
              <a:defRPr sz="10600">
                <a:solidFill>
                  <a:schemeClr val="tx2"/>
                </a:solidFill>
                <a:latin typeface="Arial" pitchFamily="34" charset="0"/>
                <a:ea typeface="ＭＳ Ｐゴシック" pitchFamily="34" charset="-128"/>
              </a:defRPr>
            </a:lvl1pPr>
            <a:lvl2pPr marL="742950" indent="-285750" defTabSz="2193925" eaLnBrk="0" hangingPunct="0">
              <a:defRPr sz="10600">
                <a:solidFill>
                  <a:schemeClr val="tx2"/>
                </a:solidFill>
                <a:latin typeface="Arial" pitchFamily="34" charset="0"/>
                <a:ea typeface="ＭＳ Ｐゴシック" pitchFamily="34" charset="-128"/>
              </a:defRPr>
            </a:lvl2pPr>
            <a:lvl3pPr marL="1143000" indent="-228600" defTabSz="2193925" eaLnBrk="0" hangingPunct="0">
              <a:defRPr sz="10600">
                <a:solidFill>
                  <a:schemeClr val="tx2"/>
                </a:solidFill>
                <a:latin typeface="Arial" pitchFamily="34" charset="0"/>
                <a:ea typeface="ＭＳ Ｐゴシック" pitchFamily="34" charset="-128"/>
              </a:defRPr>
            </a:lvl3pPr>
            <a:lvl4pPr marL="1600200" indent="-228600" defTabSz="2193925" eaLnBrk="0" hangingPunct="0">
              <a:defRPr sz="10600">
                <a:solidFill>
                  <a:schemeClr val="tx2"/>
                </a:solidFill>
                <a:latin typeface="Arial" pitchFamily="34" charset="0"/>
                <a:ea typeface="ＭＳ Ｐゴシック" pitchFamily="34" charset="-128"/>
              </a:defRPr>
            </a:lvl4pPr>
            <a:lvl5pPr marL="2057400" indent="-228600" defTabSz="2193925" eaLnBrk="0" hangingPunct="0">
              <a:defRPr sz="10600">
                <a:solidFill>
                  <a:schemeClr val="tx2"/>
                </a:solidFill>
                <a:latin typeface="Arial" pitchFamily="34" charset="0"/>
                <a:ea typeface="ＭＳ Ｐゴシック" pitchFamily="34" charset="-128"/>
              </a:defRPr>
            </a:lvl5pPr>
            <a:lvl6pPr marL="25146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6pPr>
            <a:lvl7pPr marL="29718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7pPr>
            <a:lvl8pPr marL="34290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8pPr>
            <a:lvl9pPr marL="38862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9pPr>
          </a:lstStyle>
          <a:p>
            <a:pPr algn="l" eaLnBrk="1" hangingPunct="1">
              <a:spcBef>
                <a:spcPct val="20000"/>
              </a:spcBef>
            </a:pPr>
            <a:endParaRPr lang="en-US" altLang="en-US" sz="1700">
              <a:solidFill>
                <a:schemeClr val="tx1"/>
              </a:solidFill>
            </a:endParaRPr>
          </a:p>
        </p:txBody>
      </p:sp>
      <p:sp>
        <p:nvSpPr>
          <p:cNvPr id="2060" name="Text Box 21"/>
          <p:cNvSpPr txBox="1">
            <a:spLocks noChangeArrowheads="1"/>
          </p:cNvSpPr>
          <p:nvPr/>
        </p:nvSpPr>
        <p:spPr bwMode="auto">
          <a:xfrm>
            <a:off x="171450" y="4210050"/>
            <a:ext cx="7886700" cy="6924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3" rIns="91426" bIns="45713">
            <a:spAutoFit/>
          </a:bodyPr>
          <a:lstStyle>
            <a:lvl1pPr defTabSz="2193925" eaLnBrk="0" hangingPunct="0">
              <a:defRPr sz="10600">
                <a:solidFill>
                  <a:schemeClr val="tx2"/>
                </a:solidFill>
                <a:latin typeface="Arial" pitchFamily="34" charset="0"/>
                <a:ea typeface="ＭＳ Ｐゴシック" pitchFamily="34" charset="-128"/>
              </a:defRPr>
            </a:lvl1pPr>
            <a:lvl2pPr marL="742950" indent="-285750" defTabSz="2193925" eaLnBrk="0" hangingPunct="0">
              <a:defRPr sz="10600">
                <a:solidFill>
                  <a:schemeClr val="tx2"/>
                </a:solidFill>
                <a:latin typeface="Arial" pitchFamily="34" charset="0"/>
                <a:ea typeface="ＭＳ Ｐゴシック" pitchFamily="34" charset="-128"/>
              </a:defRPr>
            </a:lvl2pPr>
            <a:lvl3pPr marL="1143000" indent="-228600" defTabSz="2193925" eaLnBrk="0" hangingPunct="0">
              <a:defRPr sz="10600">
                <a:solidFill>
                  <a:schemeClr val="tx2"/>
                </a:solidFill>
                <a:latin typeface="Arial" pitchFamily="34" charset="0"/>
                <a:ea typeface="ＭＳ Ｐゴシック" pitchFamily="34" charset="-128"/>
              </a:defRPr>
            </a:lvl3pPr>
            <a:lvl4pPr marL="1600200" indent="-228600" defTabSz="2193925" eaLnBrk="0" hangingPunct="0">
              <a:defRPr sz="10600">
                <a:solidFill>
                  <a:schemeClr val="tx2"/>
                </a:solidFill>
                <a:latin typeface="Arial" pitchFamily="34" charset="0"/>
                <a:ea typeface="ＭＳ Ｐゴシック" pitchFamily="34" charset="-128"/>
              </a:defRPr>
            </a:lvl4pPr>
            <a:lvl5pPr marL="2057400" indent="-228600" defTabSz="2193925" eaLnBrk="0" hangingPunct="0">
              <a:defRPr sz="10600">
                <a:solidFill>
                  <a:schemeClr val="tx2"/>
                </a:solidFill>
                <a:latin typeface="Arial" pitchFamily="34" charset="0"/>
                <a:ea typeface="ＭＳ Ｐゴシック" pitchFamily="34" charset="-128"/>
              </a:defRPr>
            </a:lvl5pPr>
            <a:lvl6pPr marL="25146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6pPr>
            <a:lvl7pPr marL="29718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7pPr>
            <a:lvl8pPr marL="34290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8pPr>
            <a:lvl9pPr marL="38862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9pPr>
          </a:lstStyle>
          <a:p>
            <a:pPr algn="just" eaLnBrk="1" hangingPunct="1">
              <a:spcBef>
                <a:spcPct val="50000"/>
              </a:spcBef>
            </a:pPr>
            <a:r>
              <a:rPr lang="es-MX" altLang="ja-JP" sz="2400" dirty="0">
                <a:solidFill>
                  <a:schemeClr val="tx1"/>
                </a:solidFill>
                <a:cs typeface="Arial" pitchFamily="34" charset="0"/>
              </a:rPr>
              <a:t>En el marco de este proyecto, se plantea la programación y evaluación de dos tipos distintos de redes neuronales utilizando el lenguaje de programación Python. El objetivo principal es determinar cuál de estas redes ofrece un rendimiento superior en la resolución de la cinemática inversa de un brazo robótico con 4 grados de libertad (DOF). Para lograr esto, se aplicará la metodología de optimización Taguchi para ajustar los parámetros de ambas redes. Además de la programación de las redes neuronales, se llevará a cabo el proceso de ensamblaje de un kit de brazo robótico de 4 DOF y se probarán los modelos desarrollados en este brazo robótico. Este proyecto busca contribuir al campo de la robótica y la inteligencia artificial al ofrecer una evaluación comparativa de las redes neuronales en un contexto práctico y aplicado.</a:t>
            </a:r>
          </a:p>
          <a:p>
            <a:pPr algn="just" eaLnBrk="1" hangingPunct="1">
              <a:spcBef>
                <a:spcPct val="50000"/>
              </a:spcBef>
            </a:pPr>
            <a:br>
              <a:rPr lang="en-US" altLang="ja-JP" sz="2400" dirty="0">
                <a:solidFill>
                  <a:schemeClr val="tx1"/>
                </a:solidFill>
                <a:cs typeface="Arial" pitchFamily="34" charset="0"/>
              </a:rPr>
            </a:br>
            <a:endParaRPr lang="en-US" altLang="ja-JP" sz="2400" dirty="0">
              <a:solidFill>
                <a:schemeClr val="tx1"/>
              </a:solidFill>
            </a:endParaRPr>
          </a:p>
        </p:txBody>
      </p:sp>
      <p:sp>
        <p:nvSpPr>
          <p:cNvPr id="2061" name="Text Box 23"/>
          <p:cNvSpPr txBox="1">
            <a:spLocks noChangeArrowheads="1"/>
          </p:cNvSpPr>
          <p:nvPr/>
        </p:nvSpPr>
        <p:spPr bwMode="auto">
          <a:xfrm>
            <a:off x="171450" y="11334750"/>
            <a:ext cx="7886700" cy="710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3" rIns="91426" bIns="45713" anchor="t">
            <a:spAutoFit/>
          </a:bodyPr>
          <a:lstStyle>
            <a:lvl1pPr defTabSz="2193925" eaLnBrk="0" hangingPunct="0">
              <a:defRPr sz="10600">
                <a:solidFill>
                  <a:schemeClr val="tx2"/>
                </a:solidFill>
                <a:latin typeface="Arial" pitchFamily="34" charset="0"/>
                <a:ea typeface="ＭＳ Ｐゴシック" pitchFamily="34" charset="-128"/>
              </a:defRPr>
            </a:lvl1pPr>
            <a:lvl2pPr marL="742950" indent="-285750" defTabSz="2193925" eaLnBrk="0" hangingPunct="0">
              <a:defRPr sz="10600">
                <a:solidFill>
                  <a:schemeClr val="tx2"/>
                </a:solidFill>
                <a:latin typeface="Arial" pitchFamily="34" charset="0"/>
                <a:ea typeface="ＭＳ Ｐゴシック" pitchFamily="34" charset="-128"/>
              </a:defRPr>
            </a:lvl2pPr>
            <a:lvl3pPr marL="1143000" indent="-228600" defTabSz="2193925" eaLnBrk="0" hangingPunct="0">
              <a:defRPr sz="10600">
                <a:solidFill>
                  <a:schemeClr val="tx2"/>
                </a:solidFill>
                <a:latin typeface="Arial" pitchFamily="34" charset="0"/>
                <a:ea typeface="ＭＳ Ｐゴシック" pitchFamily="34" charset="-128"/>
              </a:defRPr>
            </a:lvl3pPr>
            <a:lvl4pPr marL="1600200" indent="-228600" defTabSz="2193925" eaLnBrk="0" hangingPunct="0">
              <a:defRPr sz="10600">
                <a:solidFill>
                  <a:schemeClr val="tx2"/>
                </a:solidFill>
                <a:latin typeface="Arial" pitchFamily="34" charset="0"/>
                <a:ea typeface="ＭＳ Ｐゴシック" pitchFamily="34" charset="-128"/>
              </a:defRPr>
            </a:lvl4pPr>
            <a:lvl5pPr marL="2057400" indent="-228600" defTabSz="2193925" eaLnBrk="0" hangingPunct="0">
              <a:defRPr sz="10600">
                <a:solidFill>
                  <a:schemeClr val="tx2"/>
                </a:solidFill>
                <a:latin typeface="Arial" pitchFamily="34" charset="0"/>
                <a:ea typeface="ＭＳ Ｐゴシック" pitchFamily="34" charset="-128"/>
              </a:defRPr>
            </a:lvl5pPr>
            <a:lvl6pPr marL="25146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6pPr>
            <a:lvl7pPr marL="29718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7pPr>
            <a:lvl8pPr marL="34290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8pPr>
            <a:lvl9pPr marL="38862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9pPr>
          </a:lstStyle>
          <a:p>
            <a:pPr algn="just" eaLnBrk="1" hangingPunct="1">
              <a:spcBef>
                <a:spcPct val="50000"/>
              </a:spcBef>
            </a:pPr>
            <a:r>
              <a:rPr lang="es-MX" altLang="en-US" sz="2400" dirty="0">
                <a:solidFill>
                  <a:schemeClr val="tx1"/>
                </a:solidFill>
              </a:rPr>
              <a:t>La empresa </a:t>
            </a:r>
            <a:r>
              <a:rPr lang="es-MX" altLang="en-US" sz="2400" dirty="0" err="1">
                <a:solidFill>
                  <a:schemeClr val="tx1"/>
                </a:solidFill>
              </a:rPr>
              <a:t>Aptiv</a:t>
            </a:r>
            <a:r>
              <a:rPr lang="es-MX" altLang="en-US" sz="2400" dirty="0">
                <a:solidFill>
                  <a:schemeClr val="tx1"/>
                </a:solidFill>
              </a:rPr>
              <a:t> define el modelo “V” como un estilo de desarrollo que se divide en tres partes: diseño, implementación y pruebas de integración y cualificación, siendo la letra V una representación de cómo se establece el flujo [1].</a:t>
            </a:r>
            <a:endParaRPr lang="en-US"/>
          </a:p>
          <a:p>
            <a:pPr algn="l" eaLnBrk="1" hangingPunct="1">
              <a:spcBef>
                <a:spcPct val="50000"/>
              </a:spcBef>
            </a:pPr>
            <a:endParaRPr lang="es-MX" altLang="en-US" sz="2400" dirty="0">
              <a:solidFill>
                <a:schemeClr val="tx1"/>
              </a:solidFill>
            </a:endParaRPr>
          </a:p>
          <a:p>
            <a:pPr algn="l" eaLnBrk="1" hangingPunct="1">
              <a:spcBef>
                <a:spcPct val="50000"/>
              </a:spcBef>
            </a:pPr>
            <a:endParaRPr lang="es-MX" altLang="en-US" sz="2400" dirty="0">
              <a:solidFill>
                <a:schemeClr val="tx1"/>
              </a:solidFill>
            </a:endParaRPr>
          </a:p>
          <a:p>
            <a:pPr algn="l" eaLnBrk="1" hangingPunct="1">
              <a:spcBef>
                <a:spcPct val="50000"/>
              </a:spcBef>
            </a:pPr>
            <a:endParaRPr lang="es-MX" altLang="en-US" sz="2400" dirty="0">
              <a:solidFill>
                <a:schemeClr val="tx1"/>
              </a:solidFill>
            </a:endParaRPr>
          </a:p>
          <a:p>
            <a:pPr algn="l" eaLnBrk="1" hangingPunct="1">
              <a:spcBef>
                <a:spcPct val="50000"/>
              </a:spcBef>
            </a:pPr>
            <a:endParaRPr lang="es-MX" altLang="en-US" sz="2400" dirty="0">
              <a:solidFill>
                <a:schemeClr val="tx1"/>
              </a:solidFill>
            </a:endParaRPr>
          </a:p>
          <a:p>
            <a:pPr algn="l" eaLnBrk="1" hangingPunct="1">
              <a:spcBef>
                <a:spcPct val="50000"/>
              </a:spcBef>
            </a:pPr>
            <a:endParaRPr lang="es-MX" altLang="en-US" sz="2400" dirty="0">
              <a:solidFill>
                <a:schemeClr val="tx1"/>
              </a:solidFill>
            </a:endParaRPr>
          </a:p>
          <a:p>
            <a:pPr algn="l" eaLnBrk="1" hangingPunct="1">
              <a:spcBef>
                <a:spcPct val="50000"/>
              </a:spcBef>
            </a:pPr>
            <a:endParaRPr lang="es-MX" altLang="en-US" sz="2400" dirty="0">
              <a:solidFill>
                <a:schemeClr val="tx1"/>
              </a:solidFill>
            </a:endParaRPr>
          </a:p>
          <a:p>
            <a:pPr algn="l" eaLnBrk="1" hangingPunct="1">
              <a:spcBef>
                <a:spcPct val="50000"/>
              </a:spcBef>
            </a:pPr>
            <a:endParaRPr lang="es-MX" altLang="en-US" sz="2400" dirty="0">
              <a:solidFill>
                <a:schemeClr val="tx1"/>
              </a:solidFill>
            </a:endParaRPr>
          </a:p>
          <a:p>
            <a:pPr algn="just" eaLnBrk="1" hangingPunct="1">
              <a:spcBef>
                <a:spcPct val="50000"/>
              </a:spcBef>
            </a:pPr>
            <a:r>
              <a:rPr lang="es-MX" altLang="en-US" sz="2400" dirty="0">
                <a:solidFill>
                  <a:schemeClr val="tx1"/>
                </a:solidFill>
              </a:rPr>
              <a:t>La estructura del modelo “V” permite la incorporación de elementos de desarrollo y diseño de software y hardware, necesario para el desarrollo del proyecto.</a:t>
            </a:r>
            <a:endParaRPr lang="en-US" altLang="en-US" sz="2400" dirty="0">
              <a:solidFill>
                <a:schemeClr val="tx1"/>
              </a:solidFill>
              <a:cs typeface="Arial" pitchFamily="34" charset="0"/>
            </a:endParaRPr>
          </a:p>
        </p:txBody>
      </p:sp>
      <p:sp>
        <p:nvSpPr>
          <p:cNvPr id="2063" name="Text Box 34"/>
          <p:cNvSpPr txBox="1">
            <a:spLocks noChangeArrowheads="1"/>
          </p:cNvSpPr>
          <p:nvPr/>
        </p:nvSpPr>
        <p:spPr bwMode="auto">
          <a:xfrm>
            <a:off x="8572500" y="4210050"/>
            <a:ext cx="7715250" cy="7478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3" rIns="91426" bIns="45713" anchor="t">
            <a:spAutoFit/>
          </a:bodyPr>
          <a:lstStyle>
            <a:lvl1pPr defTabSz="2193925" eaLnBrk="0" hangingPunct="0">
              <a:defRPr sz="10600">
                <a:solidFill>
                  <a:schemeClr val="tx2"/>
                </a:solidFill>
                <a:latin typeface="Arial" pitchFamily="34" charset="0"/>
                <a:ea typeface="ＭＳ Ｐゴシック" pitchFamily="34" charset="-128"/>
              </a:defRPr>
            </a:lvl1pPr>
            <a:lvl2pPr marL="742950" indent="-285750" defTabSz="2193925" eaLnBrk="0" hangingPunct="0">
              <a:defRPr sz="10600">
                <a:solidFill>
                  <a:schemeClr val="tx2"/>
                </a:solidFill>
                <a:latin typeface="Arial" pitchFamily="34" charset="0"/>
                <a:ea typeface="ＭＳ Ｐゴシック" pitchFamily="34" charset="-128"/>
              </a:defRPr>
            </a:lvl2pPr>
            <a:lvl3pPr marL="1143000" indent="-228600" defTabSz="2193925" eaLnBrk="0" hangingPunct="0">
              <a:defRPr sz="10600">
                <a:solidFill>
                  <a:schemeClr val="tx2"/>
                </a:solidFill>
                <a:latin typeface="Arial" pitchFamily="34" charset="0"/>
                <a:ea typeface="ＭＳ Ｐゴシック" pitchFamily="34" charset="-128"/>
              </a:defRPr>
            </a:lvl3pPr>
            <a:lvl4pPr marL="1600200" indent="-228600" defTabSz="2193925" eaLnBrk="0" hangingPunct="0">
              <a:defRPr sz="10600">
                <a:solidFill>
                  <a:schemeClr val="tx2"/>
                </a:solidFill>
                <a:latin typeface="Arial" pitchFamily="34" charset="0"/>
                <a:ea typeface="ＭＳ Ｐゴシック" pitchFamily="34" charset="-128"/>
              </a:defRPr>
            </a:lvl4pPr>
            <a:lvl5pPr marL="2057400" indent="-228600" defTabSz="2193925" eaLnBrk="0" hangingPunct="0">
              <a:defRPr sz="10600">
                <a:solidFill>
                  <a:schemeClr val="tx2"/>
                </a:solidFill>
                <a:latin typeface="Arial" pitchFamily="34" charset="0"/>
                <a:ea typeface="ＭＳ Ｐゴシック" pitchFamily="34" charset="-128"/>
              </a:defRPr>
            </a:lvl5pPr>
            <a:lvl6pPr marL="25146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6pPr>
            <a:lvl7pPr marL="29718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7pPr>
            <a:lvl8pPr marL="34290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8pPr>
            <a:lvl9pPr marL="38862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9pPr>
          </a:lstStyle>
          <a:p>
            <a:pPr algn="just" eaLnBrk="1" hangingPunct="1">
              <a:spcBef>
                <a:spcPct val="50000"/>
              </a:spcBef>
            </a:pPr>
            <a:r>
              <a:rPr lang="es-MX" altLang="en-US" sz="2400" dirty="0">
                <a:solidFill>
                  <a:schemeClr val="tx1"/>
                </a:solidFill>
              </a:rPr>
              <a:t>Controlar y comparar el desempeño de un brazo robótico resolviendo la cinemática inversa usando dos modelos de redes neuronales artificiales.</a:t>
            </a:r>
            <a:endParaRPr lang="en-US"/>
          </a:p>
          <a:p>
            <a:pPr marL="342900" indent="-342900" algn="just" eaLnBrk="1" hangingPunct="1">
              <a:spcBef>
                <a:spcPct val="50000"/>
              </a:spcBef>
              <a:buFont typeface="Wingdings" panose="05000000000000000000" pitchFamily="2" charset="2"/>
              <a:buChar char="v"/>
            </a:pPr>
            <a:r>
              <a:rPr lang="es-MX" altLang="en-US" sz="2400" dirty="0">
                <a:solidFill>
                  <a:schemeClr val="tx1"/>
                </a:solidFill>
              </a:rPr>
              <a:t>Diseñar e implementar una red neuronal con la arquitectura de perceptor multicapa MLP de aprendizaje supervisado en Python.</a:t>
            </a:r>
            <a:endParaRPr lang="es-MX" altLang="en-US" sz="2400" dirty="0">
              <a:solidFill>
                <a:schemeClr val="tx1"/>
              </a:solidFill>
              <a:cs typeface="Arial" pitchFamily="34" charset="0"/>
            </a:endParaRPr>
          </a:p>
          <a:p>
            <a:pPr marL="342900" indent="-342900" algn="just" eaLnBrk="1" hangingPunct="1">
              <a:spcBef>
                <a:spcPct val="50000"/>
              </a:spcBef>
              <a:buFont typeface="Wingdings" panose="05000000000000000000" pitchFamily="2" charset="2"/>
              <a:buChar char="v"/>
            </a:pPr>
            <a:r>
              <a:rPr lang="es-MX" altLang="en-US" sz="2400" dirty="0">
                <a:solidFill>
                  <a:schemeClr val="tx1"/>
                </a:solidFill>
                <a:latin typeface="Arial"/>
                <a:ea typeface="ＭＳ Ｐゴシック"/>
                <a:cs typeface="Arial"/>
              </a:rPr>
              <a:t>Diseñar e implementar una red neuronal con la arquitectura Deep </a:t>
            </a:r>
            <a:r>
              <a:rPr lang="es-MX" altLang="en-US" sz="2400" err="1">
                <a:solidFill>
                  <a:schemeClr val="tx1"/>
                </a:solidFill>
                <a:latin typeface="Arial"/>
                <a:ea typeface="ＭＳ Ｐゴシック"/>
                <a:cs typeface="Arial"/>
              </a:rPr>
              <a:t>Learning</a:t>
            </a:r>
            <a:r>
              <a:rPr lang="es-MX" altLang="en-US" sz="2400" dirty="0">
                <a:solidFill>
                  <a:schemeClr val="tx1"/>
                </a:solidFill>
                <a:latin typeface="Arial"/>
                <a:ea typeface="ＭＳ Ｐゴシック"/>
                <a:cs typeface="Arial"/>
              </a:rPr>
              <a:t> programada en Python.</a:t>
            </a:r>
          </a:p>
          <a:p>
            <a:pPr marL="342900" indent="-342900" algn="just" eaLnBrk="1" hangingPunct="1">
              <a:spcBef>
                <a:spcPct val="50000"/>
              </a:spcBef>
              <a:buFont typeface="Wingdings" panose="05000000000000000000" pitchFamily="2" charset="2"/>
              <a:buChar char="v"/>
            </a:pPr>
            <a:r>
              <a:rPr lang="es-MX" altLang="en-US" sz="2400" dirty="0">
                <a:solidFill>
                  <a:schemeClr val="tx1"/>
                </a:solidFill>
              </a:rPr>
              <a:t>Comparar los desempeños de las redes neuronales.</a:t>
            </a:r>
            <a:endParaRPr lang="es-MX" altLang="en-US" sz="2400" dirty="0">
              <a:solidFill>
                <a:schemeClr val="tx1"/>
              </a:solidFill>
              <a:cs typeface="Arial" pitchFamily="34" charset="0"/>
            </a:endParaRPr>
          </a:p>
          <a:p>
            <a:pPr marL="342900" indent="-342900" algn="just" eaLnBrk="1" hangingPunct="1">
              <a:spcBef>
                <a:spcPct val="50000"/>
              </a:spcBef>
              <a:buFont typeface="Wingdings" panose="05000000000000000000" pitchFamily="2" charset="2"/>
              <a:buChar char="v"/>
            </a:pPr>
            <a:r>
              <a:rPr lang="es-MX" altLang="en-US" sz="2400" dirty="0">
                <a:solidFill>
                  <a:schemeClr val="tx1"/>
                </a:solidFill>
              </a:rPr>
              <a:t>Utilizar el método Taguchi para la optimización de parámetros de la red neuronal</a:t>
            </a:r>
            <a:endParaRPr lang="es-MX" altLang="en-US" sz="2400" dirty="0">
              <a:solidFill>
                <a:schemeClr val="tx1"/>
              </a:solidFill>
              <a:cs typeface="Arial" pitchFamily="34" charset="0"/>
            </a:endParaRPr>
          </a:p>
          <a:p>
            <a:pPr marL="342900" indent="-342900" algn="just" eaLnBrk="1" hangingPunct="1">
              <a:spcBef>
                <a:spcPct val="50000"/>
              </a:spcBef>
              <a:buFont typeface="Wingdings" panose="05000000000000000000" pitchFamily="2" charset="2"/>
              <a:buChar char="v"/>
            </a:pPr>
            <a:r>
              <a:rPr lang="es-MX" altLang="en-US" sz="2400" dirty="0">
                <a:solidFill>
                  <a:schemeClr val="tx1"/>
                </a:solidFill>
              </a:rPr>
              <a:t>Armado de un kit de un brazo robótico de 4 DOF.</a:t>
            </a:r>
            <a:endParaRPr lang="es-MX" altLang="en-US" sz="2400" dirty="0">
              <a:solidFill>
                <a:schemeClr val="tx1"/>
              </a:solidFill>
              <a:cs typeface="Arial" pitchFamily="34" charset="0"/>
            </a:endParaRPr>
          </a:p>
          <a:p>
            <a:pPr marL="342900" indent="-342900" algn="just" eaLnBrk="1" hangingPunct="1">
              <a:spcBef>
                <a:spcPct val="50000"/>
              </a:spcBef>
              <a:buFont typeface="Wingdings" panose="05000000000000000000" pitchFamily="2" charset="2"/>
              <a:buChar char="v"/>
            </a:pPr>
            <a:r>
              <a:rPr lang="es-MX" altLang="en-US" sz="2400" dirty="0">
                <a:solidFill>
                  <a:schemeClr val="tx1"/>
                </a:solidFill>
              </a:rPr>
              <a:t>Probar los modelos en el brazo robótico de 4 DOF.</a:t>
            </a:r>
            <a:endParaRPr lang="es-MX" altLang="en-US" sz="2400" dirty="0">
              <a:solidFill>
                <a:schemeClr val="tx1"/>
              </a:solidFill>
              <a:cs typeface="Arial" pitchFamily="34" charset="0"/>
            </a:endParaRPr>
          </a:p>
          <a:p>
            <a:pPr marL="342900" indent="-342900" algn="just" eaLnBrk="1" hangingPunct="1">
              <a:spcBef>
                <a:spcPct val="50000"/>
              </a:spcBef>
              <a:buFont typeface="Wingdings" panose="05000000000000000000" pitchFamily="2" charset="2"/>
              <a:buChar char="v"/>
            </a:pPr>
            <a:r>
              <a:rPr lang="es-MX" altLang="en-US" sz="2400" dirty="0">
                <a:solidFill>
                  <a:schemeClr val="tx1"/>
                </a:solidFill>
              </a:rPr>
              <a:t>Configurar los modelos de las redes neuronales por medio de un sistema de software.</a:t>
            </a:r>
            <a:endParaRPr lang="es-MX" altLang="en-US" sz="2400" dirty="0">
              <a:solidFill>
                <a:schemeClr val="tx1"/>
              </a:solidFill>
              <a:cs typeface="Arial" pitchFamily="34" charset="0"/>
            </a:endParaRPr>
          </a:p>
          <a:p>
            <a:pPr algn="l" eaLnBrk="1" hangingPunct="1">
              <a:spcBef>
                <a:spcPct val="50000"/>
              </a:spcBef>
            </a:pPr>
            <a:endParaRPr lang="es-MX" altLang="en-US" sz="2400" dirty="0">
              <a:solidFill>
                <a:schemeClr val="tx1"/>
              </a:solidFill>
            </a:endParaRPr>
          </a:p>
        </p:txBody>
      </p:sp>
      <p:sp>
        <p:nvSpPr>
          <p:cNvPr id="2065" name="Text Box 5"/>
          <p:cNvSpPr txBox="1">
            <a:spLocks noChangeArrowheads="1"/>
          </p:cNvSpPr>
          <p:nvPr/>
        </p:nvSpPr>
        <p:spPr bwMode="auto">
          <a:xfrm>
            <a:off x="8572500" y="3238500"/>
            <a:ext cx="51435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3" rIns="91426" bIns="45713">
            <a:spAutoFit/>
          </a:bodyPr>
          <a:lstStyle>
            <a:lvl1pPr defTabSz="2193925" eaLnBrk="0" hangingPunct="0">
              <a:defRPr sz="10600">
                <a:solidFill>
                  <a:schemeClr val="tx2"/>
                </a:solidFill>
                <a:latin typeface="Arial" pitchFamily="34" charset="0"/>
                <a:ea typeface="ＭＳ Ｐゴシック" pitchFamily="34" charset="-128"/>
              </a:defRPr>
            </a:lvl1pPr>
            <a:lvl2pPr marL="742950" indent="-285750" defTabSz="2193925" eaLnBrk="0" hangingPunct="0">
              <a:defRPr sz="10600">
                <a:solidFill>
                  <a:schemeClr val="tx2"/>
                </a:solidFill>
                <a:latin typeface="Arial" pitchFamily="34" charset="0"/>
                <a:ea typeface="ＭＳ Ｐゴシック" pitchFamily="34" charset="-128"/>
              </a:defRPr>
            </a:lvl2pPr>
            <a:lvl3pPr marL="1143000" indent="-228600" defTabSz="2193925" eaLnBrk="0" hangingPunct="0">
              <a:defRPr sz="10600">
                <a:solidFill>
                  <a:schemeClr val="tx2"/>
                </a:solidFill>
                <a:latin typeface="Arial" pitchFamily="34" charset="0"/>
                <a:ea typeface="ＭＳ Ｐゴシック" pitchFamily="34" charset="-128"/>
              </a:defRPr>
            </a:lvl3pPr>
            <a:lvl4pPr marL="1600200" indent="-228600" defTabSz="2193925" eaLnBrk="0" hangingPunct="0">
              <a:defRPr sz="10600">
                <a:solidFill>
                  <a:schemeClr val="tx2"/>
                </a:solidFill>
                <a:latin typeface="Arial" pitchFamily="34" charset="0"/>
                <a:ea typeface="ＭＳ Ｐゴシック" pitchFamily="34" charset="-128"/>
              </a:defRPr>
            </a:lvl4pPr>
            <a:lvl5pPr marL="2057400" indent="-228600" defTabSz="2193925" eaLnBrk="0" hangingPunct="0">
              <a:defRPr sz="10600">
                <a:solidFill>
                  <a:schemeClr val="tx2"/>
                </a:solidFill>
                <a:latin typeface="Arial" pitchFamily="34" charset="0"/>
                <a:ea typeface="ＭＳ Ｐゴシック" pitchFamily="34" charset="-128"/>
              </a:defRPr>
            </a:lvl5pPr>
            <a:lvl6pPr marL="25146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6pPr>
            <a:lvl7pPr marL="29718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7pPr>
            <a:lvl8pPr marL="34290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8pPr>
            <a:lvl9pPr marL="38862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9pPr>
          </a:lstStyle>
          <a:p>
            <a:pPr algn="l" eaLnBrk="1" hangingPunct="1">
              <a:spcBef>
                <a:spcPct val="50000"/>
              </a:spcBef>
            </a:pPr>
            <a:r>
              <a:rPr lang="en-US" altLang="en-US" sz="3600" b="1" dirty="0">
                <a:solidFill>
                  <a:srgbClr val="25629A"/>
                </a:solidFill>
                <a:latin typeface="Times" charset="0"/>
              </a:rPr>
              <a:t>OBJETIVOS</a:t>
            </a:r>
          </a:p>
        </p:txBody>
      </p:sp>
      <p:sp>
        <p:nvSpPr>
          <p:cNvPr id="2066" name="Text Box 7"/>
          <p:cNvSpPr txBox="1">
            <a:spLocks noChangeArrowheads="1"/>
          </p:cNvSpPr>
          <p:nvPr/>
        </p:nvSpPr>
        <p:spPr bwMode="auto">
          <a:xfrm>
            <a:off x="171450" y="18459450"/>
            <a:ext cx="51435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3" rIns="91426" bIns="45713">
            <a:spAutoFit/>
          </a:bodyPr>
          <a:lstStyle>
            <a:lvl1pPr defTabSz="2193925" eaLnBrk="0" hangingPunct="0">
              <a:defRPr sz="10600">
                <a:solidFill>
                  <a:schemeClr val="tx2"/>
                </a:solidFill>
                <a:latin typeface="Arial" pitchFamily="34" charset="0"/>
                <a:ea typeface="ＭＳ Ｐゴシック" pitchFamily="34" charset="-128"/>
              </a:defRPr>
            </a:lvl1pPr>
            <a:lvl2pPr marL="742950" indent="-285750" defTabSz="2193925" eaLnBrk="0" hangingPunct="0">
              <a:defRPr sz="10600">
                <a:solidFill>
                  <a:schemeClr val="tx2"/>
                </a:solidFill>
                <a:latin typeface="Arial" pitchFamily="34" charset="0"/>
                <a:ea typeface="ＭＳ Ｐゴシック" pitchFamily="34" charset="-128"/>
              </a:defRPr>
            </a:lvl2pPr>
            <a:lvl3pPr marL="1143000" indent="-228600" defTabSz="2193925" eaLnBrk="0" hangingPunct="0">
              <a:defRPr sz="10600">
                <a:solidFill>
                  <a:schemeClr val="tx2"/>
                </a:solidFill>
                <a:latin typeface="Arial" pitchFamily="34" charset="0"/>
                <a:ea typeface="ＭＳ Ｐゴシック" pitchFamily="34" charset="-128"/>
              </a:defRPr>
            </a:lvl3pPr>
            <a:lvl4pPr marL="1600200" indent="-228600" defTabSz="2193925" eaLnBrk="0" hangingPunct="0">
              <a:defRPr sz="10600">
                <a:solidFill>
                  <a:schemeClr val="tx2"/>
                </a:solidFill>
                <a:latin typeface="Arial" pitchFamily="34" charset="0"/>
                <a:ea typeface="ＭＳ Ｐゴシック" pitchFamily="34" charset="-128"/>
              </a:defRPr>
            </a:lvl4pPr>
            <a:lvl5pPr marL="2057400" indent="-228600" defTabSz="2193925" eaLnBrk="0" hangingPunct="0">
              <a:defRPr sz="10600">
                <a:solidFill>
                  <a:schemeClr val="tx2"/>
                </a:solidFill>
                <a:latin typeface="Arial" pitchFamily="34" charset="0"/>
                <a:ea typeface="ＭＳ Ｐゴシック" pitchFamily="34" charset="-128"/>
              </a:defRPr>
            </a:lvl5pPr>
            <a:lvl6pPr marL="25146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6pPr>
            <a:lvl7pPr marL="29718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7pPr>
            <a:lvl8pPr marL="34290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8pPr>
            <a:lvl9pPr marL="38862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9pPr>
          </a:lstStyle>
          <a:p>
            <a:pPr algn="l" eaLnBrk="1" hangingPunct="1">
              <a:spcBef>
                <a:spcPct val="50000"/>
              </a:spcBef>
            </a:pPr>
            <a:r>
              <a:rPr lang="en-US" altLang="en-US" sz="3600" b="1" dirty="0">
                <a:solidFill>
                  <a:srgbClr val="25629A"/>
                </a:solidFill>
                <a:latin typeface="Times" charset="0"/>
              </a:rPr>
              <a:t>CONCLUSIONES</a:t>
            </a:r>
          </a:p>
        </p:txBody>
      </p:sp>
      <p:sp>
        <p:nvSpPr>
          <p:cNvPr id="2067" name="Text Box 7"/>
          <p:cNvSpPr txBox="1">
            <a:spLocks noChangeArrowheads="1"/>
          </p:cNvSpPr>
          <p:nvPr/>
        </p:nvSpPr>
        <p:spPr bwMode="auto">
          <a:xfrm>
            <a:off x="11315700" y="18516600"/>
            <a:ext cx="49720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3" rIns="91426" bIns="45713">
            <a:spAutoFit/>
          </a:bodyPr>
          <a:lstStyle>
            <a:lvl1pPr defTabSz="2193925" eaLnBrk="0" hangingPunct="0">
              <a:defRPr sz="10600">
                <a:solidFill>
                  <a:schemeClr val="tx2"/>
                </a:solidFill>
                <a:latin typeface="Arial" pitchFamily="34" charset="0"/>
                <a:ea typeface="ＭＳ Ｐゴシック" pitchFamily="34" charset="-128"/>
              </a:defRPr>
            </a:lvl1pPr>
            <a:lvl2pPr marL="742950" indent="-285750" defTabSz="2193925" eaLnBrk="0" hangingPunct="0">
              <a:defRPr sz="10600">
                <a:solidFill>
                  <a:schemeClr val="tx2"/>
                </a:solidFill>
                <a:latin typeface="Arial" pitchFamily="34" charset="0"/>
                <a:ea typeface="ＭＳ Ｐゴシック" pitchFamily="34" charset="-128"/>
              </a:defRPr>
            </a:lvl2pPr>
            <a:lvl3pPr marL="1143000" indent="-228600" defTabSz="2193925" eaLnBrk="0" hangingPunct="0">
              <a:defRPr sz="10600">
                <a:solidFill>
                  <a:schemeClr val="tx2"/>
                </a:solidFill>
                <a:latin typeface="Arial" pitchFamily="34" charset="0"/>
                <a:ea typeface="ＭＳ Ｐゴシック" pitchFamily="34" charset="-128"/>
              </a:defRPr>
            </a:lvl3pPr>
            <a:lvl4pPr marL="1600200" indent="-228600" defTabSz="2193925" eaLnBrk="0" hangingPunct="0">
              <a:defRPr sz="10600">
                <a:solidFill>
                  <a:schemeClr val="tx2"/>
                </a:solidFill>
                <a:latin typeface="Arial" pitchFamily="34" charset="0"/>
                <a:ea typeface="ＭＳ Ｐゴシック" pitchFamily="34" charset="-128"/>
              </a:defRPr>
            </a:lvl4pPr>
            <a:lvl5pPr marL="2057400" indent="-228600" defTabSz="2193925" eaLnBrk="0" hangingPunct="0">
              <a:defRPr sz="10600">
                <a:solidFill>
                  <a:schemeClr val="tx2"/>
                </a:solidFill>
                <a:latin typeface="Arial" pitchFamily="34" charset="0"/>
                <a:ea typeface="ＭＳ Ｐゴシック" pitchFamily="34" charset="-128"/>
              </a:defRPr>
            </a:lvl5pPr>
            <a:lvl6pPr marL="25146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6pPr>
            <a:lvl7pPr marL="29718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7pPr>
            <a:lvl8pPr marL="34290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8pPr>
            <a:lvl9pPr marL="38862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9pPr>
          </a:lstStyle>
          <a:p>
            <a:pPr algn="l" eaLnBrk="1" hangingPunct="1">
              <a:spcBef>
                <a:spcPct val="50000"/>
              </a:spcBef>
            </a:pPr>
            <a:r>
              <a:rPr lang="en-US" altLang="en-US" sz="3600" b="1" dirty="0">
                <a:solidFill>
                  <a:srgbClr val="25629A"/>
                </a:solidFill>
                <a:latin typeface="Times" charset="0"/>
              </a:rPr>
              <a:t>REFERENCIAS</a:t>
            </a:r>
          </a:p>
        </p:txBody>
      </p:sp>
      <p:sp>
        <p:nvSpPr>
          <p:cNvPr id="2069" name="Text Box 25"/>
          <p:cNvSpPr txBox="1">
            <a:spLocks noChangeArrowheads="1"/>
          </p:cNvSpPr>
          <p:nvPr/>
        </p:nvSpPr>
        <p:spPr bwMode="auto">
          <a:xfrm>
            <a:off x="171450" y="19431000"/>
            <a:ext cx="10801350" cy="3600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3" rIns="91426" bIns="45713">
            <a:spAutoFit/>
          </a:bodyPr>
          <a:lstStyle>
            <a:lvl1pPr defTabSz="2193925" eaLnBrk="0" hangingPunct="0">
              <a:defRPr sz="10600">
                <a:solidFill>
                  <a:schemeClr val="tx2"/>
                </a:solidFill>
                <a:latin typeface="Arial" pitchFamily="34" charset="0"/>
                <a:ea typeface="ＭＳ Ｐゴシック" pitchFamily="34" charset="-128"/>
              </a:defRPr>
            </a:lvl1pPr>
            <a:lvl2pPr marL="742950" indent="-285750" defTabSz="2193925" eaLnBrk="0" hangingPunct="0">
              <a:defRPr sz="10600">
                <a:solidFill>
                  <a:schemeClr val="tx2"/>
                </a:solidFill>
                <a:latin typeface="Arial" pitchFamily="34" charset="0"/>
                <a:ea typeface="ＭＳ Ｐゴシック" pitchFamily="34" charset="-128"/>
              </a:defRPr>
            </a:lvl2pPr>
            <a:lvl3pPr marL="1143000" indent="-228600" defTabSz="2193925" eaLnBrk="0" hangingPunct="0">
              <a:defRPr sz="10600">
                <a:solidFill>
                  <a:schemeClr val="tx2"/>
                </a:solidFill>
                <a:latin typeface="Arial" pitchFamily="34" charset="0"/>
                <a:ea typeface="ＭＳ Ｐゴシック" pitchFamily="34" charset="-128"/>
              </a:defRPr>
            </a:lvl3pPr>
            <a:lvl4pPr marL="1600200" indent="-228600" defTabSz="2193925" eaLnBrk="0" hangingPunct="0">
              <a:defRPr sz="10600">
                <a:solidFill>
                  <a:schemeClr val="tx2"/>
                </a:solidFill>
                <a:latin typeface="Arial" pitchFamily="34" charset="0"/>
                <a:ea typeface="ＭＳ Ｐゴシック" pitchFamily="34" charset="-128"/>
              </a:defRPr>
            </a:lvl4pPr>
            <a:lvl5pPr marL="2057400" indent="-228600" defTabSz="2193925" eaLnBrk="0" hangingPunct="0">
              <a:defRPr sz="10600">
                <a:solidFill>
                  <a:schemeClr val="tx2"/>
                </a:solidFill>
                <a:latin typeface="Arial" pitchFamily="34" charset="0"/>
                <a:ea typeface="ＭＳ Ｐゴシック" pitchFamily="34" charset="-128"/>
              </a:defRPr>
            </a:lvl5pPr>
            <a:lvl6pPr marL="25146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6pPr>
            <a:lvl7pPr marL="29718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7pPr>
            <a:lvl8pPr marL="34290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8pPr>
            <a:lvl9pPr marL="38862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9pPr>
          </a:lstStyle>
          <a:p>
            <a:pPr algn="just" eaLnBrk="1" hangingPunct="1">
              <a:spcBef>
                <a:spcPct val="50000"/>
              </a:spcBef>
            </a:pPr>
            <a:r>
              <a:rPr lang="es-MX" altLang="en-US" sz="2400" dirty="0">
                <a:solidFill>
                  <a:schemeClr val="tx1"/>
                </a:solidFill>
              </a:rPr>
              <a:t>El presente proyecto pretende utilizar las redes neuronales como una herramienta para la solución de la mecánica inversa de un brazo robótico, esto resulta relevante ya que el uso de esta herramienta ha solo comenzado a ser explorado  y el campo de oportunidad para investigación es bastante amplio. Además, no hay herramientas que tengan las características descritas en el diagrama de arquitectura que apoyen a los investigadores a probar los experimentos con redes neuronales, de ahí la importancia del desarrollo de este proyecto.</a:t>
            </a:r>
          </a:p>
          <a:p>
            <a:pPr algn="l" eaLnBrk="1" hangingPunct="1">
              <a:spcBef>
                <a:spcPct val="50000"/>
              </a:spcBef>
            </a:pPr>
            <a:endParaRPr lang="en-US" altLang="en-US" sz="2400" dirty="0">
              <a:solidFill>
                <a:srgbClr val="404040"/>
              </a:solidFill>
            </a:endParaRPr>
          </a:p>
        </p:txBody>
      </p:sp>
      <p:cxnSp>
        <p:nvCxnSpPr>
          <p:cNvPr id="2070" name="Straight Connector 5"/>
          <p:cNvCxnSpPr>
            <a:cxnSpLocks noChangeShapeType="1"/>
          </p:cNvCxnSpPr>
          <p:nvPr/>
        </p:nvCxnSpPr>
        <p:spPr bwMode="auto">
          <a:xfrm>
            <a:off x="11144250" y="18783300"/>
            <a:ext cx="0" cy="3562350"/>
          </a:xfrm>
          <a:prstGeom prst="line">
            <a:avLst/>
          </a:prstGeom>
          <a:noFill/>
          <a:ln w="9525">
            <a:solidFill>
              <a:srgbClr val="256299"/>
            </a:solidFill>
            <a:round/>
            <a:headEnd/>
            <a:tailEnd/>
          </a:ln>
          <a:extLst>
            <a:ext uri="{909E8E84-426E-40DD-AFC4-6F175D3DCCD1}">
              <a14:hiddenFill xmlns:a14="http://schemas.microsoft.com/office/drawing/2010/main">
                <a:noFill/>
              </a14:hiddenFill>
            </a:ext>
          </a:extLst>
        </p:spPr>
      </p:cxnSp>
      <p:cxnSp>
        <p:nvCxnSpPr>
          <p:cNvPr id="2071" name="Straight Connector 48"/>
          <p:cNvCxnSpPr>
            <a:cxnSpLocks noChangeShapeType="1"/>
          </p:cNvCxnSpPr>
          <p:nvPr/>
        </p:nvCxnSpPr>
        <p:spPr bwMode="auto">
          <a:xfrm>
            <a:off x="8229600" y="3562350"/>
            <a:ext cx="0" cy="6477000"/>
          </a:xfrm>
          <a:prstGeom prst="line">
            <a:avLst/>
          </a:prstGeom>
          <a:noFill/>
          <a:ln w="9525">
            <a:solidFill>
              <a:srgbClr val="256299"/>
            </a:solidFill>
            <a:round/>
            <a:headEnd/>
            <a:tailEnd/>
          </a:ln>
          <a:extLst>
            <a:ext uri="{909E8E84-426E-40DD-AFC4-6F175D3DCCD1}">
              <a14:hiddenFill xmlns:a14="http://schemas.microsoft.com/office/drawing/2010/main">
                <a:noFill/>
              </a14:hiddenFill>
            </a:ext>
          </a:extLst>
        </p:spPr>
      </p:cxnSp>
      <p:cxnSp>
        <p:nvCxnSpPr>
          <p:cNvPr id="2072" name="Straight Connector 48"/>
          <p:cNvCxnSpPr>
            <a:cxnSpLocks noChangeShapeType="1"/>
          </p:cNvCxnSpPr>
          <p:nvPr/>
        </p:nvCxnSpPr>
        <p:spPr bwMode="auto">
          <a:xfrm>
            <a:off x="8229600" y="10687050"/>
            <a:ext cx="0" cy="7448550"/>
          </a:xfrm>
          <a:prstGeom prst="line">
            <a:avLst/>
          </a:prstGeom>
          <a:noFill/>
          <a:ln w="9525">
            <a:solidFill>
              <a:srgbClr val="256299"/>
            </a:solidFill>
            <a:round/>
            <a:headEnd/>
            <a:tailEnd/>
          </a:ln>
          <a:extLst>
            <a:ext uri="{909E8E84-426E-40DD-AFC4-6F175D3DCCD1}">
              <a14:hiddenFill xmlns:a14="http://schemas.microsoft.com/office/drawing/2010/main">
                <a:noFill/>
              </a14:hiddenFill>
            </a:ext>
          </a:extLst>
        </p:spPr>
      </p:cxnSp>
      <p:pic>
        <p:nvPicPr>
          <p:cNvPr id="52" name="Imagen 5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3416" y="581119"/>
            <a:ext cx="2051384" cy="1785309"/>
          </a:xfrm>
          <a:prstGeom prst="rect">
            <a:avLst/>
          </a:prstGeom>
          <a:noFill/>
          <a:ln>
            <a:noFill/>
          </a:ln>
        </p:spPr>
      </p:pic>
      <p:pic>
        <p:nvPicPr>
          <p:cNvPr id="2101" name="Picture 53" descr="Resultado de imagen para logo ipn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183" y="472394"/>
            <a:ext cx="2857500" cy="2028826"/>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Conector recto 26"/>
          <p:cNvCxnSpPr/>
          <p:nvPr/>
        </p:nvCxnSpPr>
        <p:spPr bwMode="auto">
          <a:xfrm flipV="1">
            <a:off x="1057108" y="2982049"/>
            <a:ext cx="14344984" cy="23033"/>
          </a:xfrm>
          <a:prstGeom prst="line">
            <a:avLst/>
          </a:prstGeom>
          <a:ln>
            <a:solidFill>
              <a:srgbClr val="25629A"/>
            </a:solidFill>
            <a:headEnd type="none" w="med" len="med"/>
            <a:tailEnd type="none" w="med" len="med"/>
          </a:ln>
        </p:spPr>
        <p:style>
          <a:lnRef idx="1">
            <a:schemeClr val="dk1"/>
          </a:lnRef>
          <a:fillRef idx="0">
            <a:schemeClr val="dk1"/>
          </a:fillRef>
          <a:effectRef idx="0">
            <a:schemeClr val="dk1"/>
          </a:effectRef>
          <a:fontRef idx="minor">
            <a:schemeClr val="tx1"/>
          </a:fontRef>
        </p:style>
      </p:cxnSp>
      <p:graphicFrame>
        <p:nvGraphicFramePr>
          <p:cNvPr id="6" name="Objeto 5">
            <a:extLst>
              <a:ext uri="{FF2B5EF4-FFF2-40B4-BE49-F238E27FC236}">
                <a16:creationId xmlns:a16="http://schemas.microsoft.com/office/drawing/2014/main" id="{09C111F1-AFE2-67F4-F41D-554DDCD7D501}"/>
              </a:ext>
            </a:extLst>
          </p:cNvPr>
          <p:cNvGraphicFramePr>
            <a:graphicFrameLocks noChangeAspect="1"/>
          </p:cNvGraphicFramePr>
          <p:nvPr>
            <p:extLst>
              <p:ext uri="{D42A27DB-BD31-4B8C-83A1-F6EECF244321}">
                <p14:modId xmlns:p14="http://schemas.microsoft.com/office/powerpoint/2010/main" val="1815565990"/>
              </p:ext>
            </p:extLst>
          </p:nvPr>
        </p:nvGraphicFramePr>
        <p:xfrm>
          <a:off x="12303834" y="115999"/>
          <a:ext cx="3926766" cy="2802437"/>
        </p:xfrm>
        <a:graphic>
          <a:graphicData uri="http://schemas.openxmlformats.org/presentationml/2006/ole">
            <mc:AlternateContent xmlns:mc="http://schemas.openxmlformats.org/markup-compatibility/2006">
              <mc:Choice xmlns:v="urn:schemas-microsoft-com:vml" Requires="v">
                <p:oleObj name="Bitmap Image" r:id="rId4" imgW="3390840" imgH="2409840" progId="PBrush">
                  <p:embed/>
                </p:oleObj>
              </mc:Choice>
              <mc:Fallback>
                <p:oleObj name="Bitmap Image" r:id="rId4" imgW="3390840" imgH="2409840" progId="PBrush">
                  <p:embed/>
                  <p:pic>
                    <p:nvPicPr>
                      <p:cNvPr id="6" name="Objeto 5">
                        <a:extLst>
                          <a:ext uri="{FF2B5EF4-FFF2-40B4-BE49-F238E27FC236}">
                            <a16:creationId xmlns:a16="http://schemas.microsoft.com/office/drawing/2014/main" id="{09C111F1-AFE2-67F4-F41D-554DDCD7D501}"/>
                          </a:ext>
                        </a:extLst>
                      </p:cNvPr>
                      <p:cNvPicPr/>
                      <p:nvPr/>
                    </p:nvPicPr>
                    <p:blipFill>
                      <a:blip r:embed="rId5"/>
                      <a:stretch>
                        <a:fillRect/>
                      </a:stretch>
                    </p:blipFill>
                    <p:spPr>
                      <a:xfrm>
                        <a:off x="12303834" y="115999"/>
                        <a:ext cx="3926766" cy="2802437"/>
                      </a:xfrm>
                      <a:prstGeom prst="rect">
                        <a:avLst/>
                      </a:prstGeom>
                    </p:spPr>
                  </p:pic>
                </p:oleObj>
              </mc:Fallback>
            </mc:AlternateContent>
          </a:graphicData>
        </a:graphic>
      </p:graphicFrame>
      <p:pic>
        <p:nvPicPr>
          <p:cNvPr id="4" name="Imagen 3">
            <a:extLst>
              <a:ext uri="{FF2B5EF4-FFF2-40B4-BE49-F238E27FC236}">
                <a16:creationId xmlns:a16="http://schemas.microsoft.com/office/drawing/2014/main" id="{B2F5189E-B889-09B0-E0E6-064749DFFBD8}"/>
              </a:ext>
            </a:extLst>
          </p:cNvPr>
          <p:cNvPicPr>
            <a:picLocks noChangeAspect="1"/>
          </p:cNvPicPr>
          <p:nvPr/>
        </p:nvPicPr>
        <p:blipFill>
          <a:blip r:embed="rId6"/>
          <a:stretch>
            <a:fillRect/>
          </a:stretch>
        </p:blipFill>
        <p:spPr>
          <a:xfrm>
            <a:off x="2195729" y="13273728"/>
            <a:ext cx="3828620" cy="3682303"/>
          </a:xfrm>
          <a:prstGeom prst="rect">
            <a:avLst/>
          </a:prstGeom>
        </p:spPr>
      </p:pic>
      <p:sp>
        <p:nvSpPr>
          <p:cNvPr id="9" name="Text Box 34">
            <a:extLst>
              <a:ext uri="{FF2B5EF4-FFF2-40B4-BE49-F238E27FC236}">
                <a16:creationId xmlns:a16="http://schemas.microsoft.com/office/drawing/2014/main" id="{F87FC6D1-0E7D-BA9A-140F-4C14CAF45006}"/>
              </a:ext>
            </a:extLst>
          </p:cNvPr>
          <p:cNvSpPr txBox="1">
            <a:spLocks noChangeArrowheads="1"/>
          </p:cNvSpPr>
          <p:nvPr/>
        </p:nvSpPr>
        <p:spPr bwMode="auto">
          <a:xfrm>
            <a:off x="8515350" y="12172950"/>
            <a:ext cx="7715250" cy="1569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3" rIns="91426" bIns="45713">
            <a:spAutoFit/>
          </a:bodyPr>
          <a:lstStyle>
            <a:lvl1pPr defTabSz="2193925" eaLnBrk="0" hangingPunct="0">
              <a:defRPr sz="10600">
                <a:solidFill>
                  <a:schemeClr val="tx2"/>
                </a:solidFill>
                <a:latin typeface="Arial" pitchFamily="34" charset="0"/>
                <a:ea typeface="ＭＳ Ｐゴシック" pitchFamily="34" charset="-128"/>
              </a:defRPr>
            </a:lvl1pPr>
            <a:lvl2pPr marL="742950" indent="-285750" defTabSz="2193925" eaLnBrk="0" hangingPunct="0">
              <a:defRPr sz="10600">
                <a:solidFill>
                  <a:schemeClr val="tx2"/>
                </a:solidFill>
                <a:latin typeface="Arial" pitchFamily="34" charset="0"/>
                <a:ea typeface="ＭＳ Ｐゴシック" pitchFamily="34" charset="-128"/>
              </a:defRPr>
            </a:lvl2pPr>
            <a:lvl3pPr marL="1143000" indent="-228600" defTabSz="2193925" eaLnBrk="0" hangingPunct="0">
              <a:defRPr sz="10600">
                <a:solidFill>
                  <a:schemeClr val="tx2"/>
                </a:solidFill>
                <a:latin typeface="Arial" pitchFamily="34" charset="0"/>
                <a:ea typeface="ＭＳ Ｐゴシック" pitchFamily="34" charset="-128"/>
              </a:defRPr>
            </a:lvl3pPr>
            <a:lvl4pPr marL="1600200" indent="-228600" defTabSz="2193925" eaLnBrk="0" hangingPunct="0">
              <a:defRPr sz="10600">
                <a:solidFill>
                  <a:schemeClr val="tx2"/>
                </a:solidFill>
                <a:latin typeface="Arial" pitchFamily="34" charset="0"/>
                <a:ea typeface="ＭＳ Ｐゴシック" pitchFamily="34" charset="-128"/>
              </a:defRPr>
            </a:lvl4pPr>
            <a:lvl5pPr marL="2057400" indent="-228600" defTabSz="2193925" eaLnBrk="0" hangingPunct="0">
              <a:defRPr sz="10600">
                <a:solidFill>
                  <a:schemeClr val="tx2"/>
                </a:solidFill>
                <a:latin typeface="Arial" pitchFamily="34" charset="0"/>
                <a:ea typeface="ＭＳ Ｐゴシック" pitchFamily="34" charset="-128"/>
              </a:defRPr>
            </a:lvl5pPr>
            <a:lvl6pPr marL="25146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6pPr>
            <a:lvl7pPr marL="29718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7pPr>
            <a:lvl8pPr marL="34290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8pPr>
            <a:lvl9pPr marL="38862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9pPr>
          </a:lstStyle>
          <a:p>
            <a:pPr algn="just" eaLnBrk="1" hangingPunct="1">
              <a:spcBef>
                <a:spcPct val="50000"/>
              </a:spcBef>
            </a:pPr>
            <a:r>
              <a:rPr lang="es-MX" altLang="en-US" sz="2400" dirty="0">
                <a:solidFill>
                  <a:schemeClr val="tx1"/>
                </a:solidFill>
              </a:rPr>
              <a:t>Para el desarrollo de la herramienta de apoyo a la investigación se generó el uso de una arquitectura modelo vista controlador como se muestra a continuación:</a:t>
            </a:r>
          </a:p>
        </p:txBody>
      </p:sp>
      <p:pic>
        <p:nvPicPr>
          <p:cNvPr id="2" name="Imagen 2" descr="Diagrama&#10;&#10;Descripción generada automáticamente">
            <a:extLst>
              <a:ext uri="{FF2B5EF4-FFF2-40B4-BE49-F238E27FC236}">
                <a16:creationId xmlns:a16="http://schemas.microsoft.com/office/drawing/2014/main" id="{E5E927F3-6BBA-A915-54B3-7892192BB8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572499" y="13771171"/>
            <a:ext cx="7658097" cy="4375412"/>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2193925" rtl="0" eaLnBrk="1" fontAlgn="base" latinLnBrk="0" hangingPunct="1">
          <a:lnSpc>
            <a:spcPct val="100000"/>
          </a:lnSpc>
          <a:spcBef>
            <a:spcPct val="0"/>
          </a:spcBef>
          <a:spcAft>
            <a:spcPct val="0"/>
          </a:spcAft>
          <a:buClrTx/>
          <a:buSzTx/>
          <a:buFontTx/>
          <a:buNone/>
          <a:tabLst/>
          <a:defRPr kumimoji="0" lang="en-US" sz="10600" b="0" i="0" u="none" strike="noStrike" cap="none" normalizeH="0" baseline="0">
            <a:ln>
              <a:noFill/>
            </a:ln>
            <a:solidFill>
              <a:schemeClr val="tx2"/>
            </a:solidFill>
            <a:effectLst/>
            <a:latin typeface="Arial" pitchFamily="-65"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2193925" rtl="0" eaLnBrk="1" fontAlgn="base" latinLnBrk="0" hangingPunct="1">
          <a:lnSpc>
            <a:spcPct val="100000"/>
          </a:lnSpc>
          <a:spcBef>
            <a:spcPct val="0"/>
          </a:spcBef>
          <a:spcAft>
            <a:spcPct val="0"/>
          </a:spcAft>
          <a:buClrTx/>
          <a:buSzTx/>
          <a:buFontTx/>
          <a:buNone/>
          <a:tabLst/>
          <a:defRPr kumimoji="0" lang="en-US" sz="10600" b="0" i="0" u="none" strike="noStrike" cap="none" normalizeH="0" baseline="0">
            <a:ln>
              <a:noFill/>
            </a:ln>
            <a:solidFill>
              <a:schemeClr val="tx2"/>
            </a:solidFill>
            <a:effectLst/>
            <a:latin typeface="Arial" pitchFamily="-65"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1547</TotalTime>
  <Words>511</Words>
  <Application>Microsoft Office PowerPoint</Application>
  <PresentationFormat>Personalizado</PresentationFormat>
  <Paragraphs>30</Paragraphs>
  <Slides>1</Slides>
  <Notes>0</Notes>
  <HiddenSlides>0</HiddenSlides>
  <MMClips>0</MMClips>
  <ScaleCrop>false</ScaleCrop>
  <HeadingPairs>
    <vt:vector size="4" baseType="variant">
      <vt:variant>
        <vt:lpstr>Tema</vt:lpstr>
      </vt:variant>
      <vt:variant>
        <vt:i4>1</vt:i4>
      </vt:variant>
      <vt:variant>
        <vt:lpstr>Títulos de diapositiva</vt:lpstr>
      </vt:variant>
      <vt:variant>
        <vt:i4>1</vt:i4>
      </vt:variant>
    </vt:vector>
  </HeadingPairs>
  <TitlesOfParts>
    <vt:vector size="2" baseType="lpstr">
      <vt:lpstr>Default Design</vt:lpstr>
      <vt:lpstr>Presentación de PowerPoint</vt:lpstr>
    </vt:vector>
  </TitlesOfParts>
  <Company>SciFor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Posters1st</dc:creator>
  <cp:lastModifiedBy>Braulio Sebastian Vazquez Reyes</cp:lastModifiedBy>
  <cp:revision>241</cp:revision>
  <cp:lastPrinted>2014-10-15T14:34:46Z</cp:lastPrinted>
  <dcterms:created xsi:type="dcterms:W3CDTF">2003-12-17T18:44:28Z</dcterms:created>
  <dcterms:modified xsi:type="dcterms:W3CDTF">2023-10-11T15:23:53Z</dcterms:modified>
</cp:coreProperties>
</file>