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9" r:id="rId5"/>
    <p:sldId id="268" r:id="rId6"/>
    <p:sldId id="261" r:id="rId7"/>
    <p:sldId id="260" r:id="rId8"/>
    <p:sldId id="262" r:id="rId9"/>
    <p:sldId id="263" r:id="rId10"/>
    <p:sldId id="264" r:id="rId11"/>
    <p:sldId id="27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CC88D6-E183-493A-A5AC-DD33B2C1F3F4}" v="5" dt="2024-05-28T12:31:36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>
        <p:scale>
          <a:sx n="77" d="100"/>
          <a:sy n="77" d="100"/>
        </p:scale>
        <p:origin x="9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ANUEL TREVOR MAGALA" userId="6bf277fb0f146bbe" providerId="LiveId" clId="{E6CC88D6-E183-493A-A5AC-DD33B2C1F3F4}"/>
    <pc:docChg chg="undo custSel addSld delSld modSld sldOrd">
      <pc:chgData name="EMMANUEL TREVOR MAGALA" userId="6bf277fb0f146bbe" providerId="LiveId" clId="{E6CC88D6-E183-493A-A5AC-DD33B2C1F3F4}" dt="2024-05-28T12:34:02.366" v="689"/>
      <pc:docMkLst>
        <pc:docMk/>
      </pc:docMkLst>
      <pc:sldChg chg="modSp mod">
        <pc:chgData name="EMMANUEL TREVOR MAGALA" userId="6bf277fb0f146bbe" providerId="LiveId" clId="{E6CC88D6-E183-493A-A5AC-DD33B2C1F3F4}" dt="2024-05-28T11:49:00.494" v="4" actId="207"/>
        <pc:sldMkLst>
          <pc:docMk/>
          <pc:sldMk cId="755321032" sldId="256"/>
        </pc:sldMkLst>
        <pc:spChg chg="mod">
          <ac:chgData name="EMMANUEL TREVOR MAGALA" userId="6bf277fb0f146bbe" providerId="LiveId" clId="{E6CC88D6-E183-493A-A5AC-DD33B2C1F3F4}" dt="2024-05-28T11:49:00.494" v="4" actId="207"/>
          <ac:spMkLst>
            <pc:docMk/>
            <pc:sldMk cId="755321032" sldId="256"/>
            <ac:spMk id="3" creationId="{0119E8FA-7745-7F6C-A324-EF38E9A0E548}"/>
          </ac:spMkLst>
        </pc:spChg>
      </pc:sldChg>
      <pc:sldChg chg="del">
        <pc:chgData name="EMMANUEL TREVOR MAGALA" userId="6bf277fb0f146bbe" providerId="LiveId" clId="{E6CC88D6-E183-493A-A5AC-DD33B2C1F3F4}" dt="2024-05-28T12:16:49.643" v="637" actId="2696"/>
        <pc:sldMkLst>
          <pc:docMk/>
          <pc:sldMk cId="3053514043" sldId="258"/>
        </pc:sldMkLst>
      </pc:sldChg>
      <pc:sldChg chg="ord">
        <pc:chgData name="EMMANUEL TREVOR MAGALA" userId="6bf277fb0f146bbe" providerId="LiveId" clId="{E6CC88D6-E183-493A-A5AC-DD33B2C1F3F4}" dt="2024-05-28T12:34:02.366" v="689"/>
        <pc:sldMkLst>
          <pc:docMk/>
          <pc:sldMk cId="4237858337" sldId="261"/>
        </pc:sldMkLst>
      </pc:sldChg>
      <pc:sldChg chg="addSp modSp mod">
        <pc:chgData name="EMMANUEL TREVOR MAGALA" userId="6bf277fb0f146bbe" providerId="LiveId" clId="{E6CC88D6-E183-493A-A5AC-DD33B2C1F3F4}" dt="2024-05-28T12:31:44.399" v="687" actId="14100"/>
        <pc:sldMkLst>
          <pc:docMk/>
          <pc:sldMk cId="4200255118" sldId="262"/>
        </pc:sldMkLst>
        <pc:picChg chg="add mod">
          <ac:chgData name="EMMANUEL TREVOR MAGALA" userId="6bf277fb0f146bbe" providerId="LiveId" clId="{E6CC88D6-E183-493A-A5AC-DD33B2C1F3F4}" dt="2024-05-28T12:31:21.812" v="683" actId="931"/>
          <ac:picMkLst>
            <pc:docMk/>
            <pc:sldMk cId="4200255118" sldId="262"/>
            <ac:picMk id="4" creationId="{19AC81FC-1328-E61E-2E8D-B948FB0BA2AE}"/>
          </ac:picMkLst>
        </pc:picChg>
        <pc:picChg chg="add mod">
          <ac:chgData name="EMMANUEL TREVOR MAGALA" userId="6bf277fb0f146bbe" providerId="LiveId" clId="{E6CC88D6-E183-493A-A5AC-DD33B2C1F3F4}" dt="2024-05-28T12:31:44.399" v="687" actId="14100"/>
          <ac:picMkLst>
            <pc:docMk/>
            <pc:sldMk cId="4200255118" sldId="262"/>
            <ac:picMk id="6" creationId="{353F4E92-120D-DC00-EABC-BBD819F3D492}"/>
          </ac:picMkLst>
        </pc:picChg>
      </pc:sldChg>
      <pc:sldChg chg="modSp new mod">
        <pc:chgData name="EMMANUEL TREVOR MAGALA" userId="6bf277fb0f146bbe" providerId="LiveId" clId="{E6CC88D6-E183-493A-A5AC-DD33B2C1F3F4}" dt="2024-05-28T12:30:10.367" v="678" actId="20577"/>
        <pc:sldMkLst>
          <pc:docMk/>
          <pc:sldMk cId="1129471262" sldId="269"/>
        </pc:sldMkLst>
        <pc:spChg chg="mod">
          <ac:chgData name="EMMANUEL TREVOR MAGALA" userId="6bf277fb0f146bbe" providerId="LiveId" clId="{E6CC88D6-E183-493A-A5AC-DD33B2C1F3F4}" dt="2024-05-28T11:51:53.738" v="20" actId="20577"/>
          <ac:spMkLst>
            <pc:docMk/>
            <pc:sldMk cId="1129471262" sldId="269"/>
            <ac:spMk id="2" creationId="{9FEA086B-7A15-A0EF-438F-EED5CAD26D2D}"/>
          </ac:spMkLst>
        </pc:spChg>
        <pc:spChg chg="mod">
          <ac:chgData name="EMMANUEL TREVOR MAGALA" userId="6bf277fb0f146bbe" providerId="LiveId" clId="{E6CC88D6-E183-493A-A5AC-DD33B2C1F3F4}" dt="2024-05-28T12:30:10.367" v="678" actId="20577"/>
          <ac:spMkLst>
            <pc:docMk/>
            <pc:sldMk cId="1129471262" sldId="269"/>
            <ac:spMk id="3" creationId="{53C5E954-70A6-97DB-E354-C7A26DB050AE}"/>
          </ac:spMkLst>
        </pc:spChg>
      </pc:sldChg>
      <pc:sldChg chg="modSp new mod">
        <pc:chgData name="EMMANUEL TREVOR MAGALA" userId="6bf277fb0f146bbe" providerId="LiveId" clId="{E6CC88D6-E183-493A-A5AC-DD33B2C1F3F4}" dt="2024-05-28T12:15:06.719" v="636" actId="20577"/>
        <pc:sldMkLst>
          <pc:docMk/>
          <pc:sldMk cId="2773746105" sldId="270"/>
        </pc:sldMkLst>
        <pc:spChg chg="mod">
          <ac:chgData name="EMMANUEL TREVOR MAGALA" userId="6bf277fb0f146bbe" providerId="LiveId" clId="{E6CC88D6-E183-493A-A5AC-DD33B2C1F3F4}" dt="2024-05-28T12:03:19.575" v="160" actId="20577"/>
          <ac:spMkLst>
            <pc:docMk/>
            <pc:sldMk cId="2773746105" sldId="270"/>
            <ac:spMk id="2" creationId="{DF14A76E-3997-1572-654A-97F46AD25B57}"/>
          </ac:spMkLst>
        </pc:spChg>
        <pc:spChg chg="mod">
          <ac:chgData name="EMMANUEL TREVOR MAGALA" userId="6bf277fb0f146bbe" providerId="LiveId" clId="{E6CC88D6-E183-493A-A5AC-DD33B2C1F3F4}" dt="2024-05-28T12:15:06.719" v="636" actId="20577"/>
          <ac:spMkLst>
            <pc:docMk/>
            <pc:sldMk cId="2773746105" sldId="270"/>
            <ac:spMk id="3" creationId="{E174C257-AFBA-E104-E2B0-E034FFD8B1A5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2E94FD-79B5-4CE9-92B4-8D737F3E3B4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9406917-96BD-421B-AFF9-9ABFDDC6E1C4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D9698CE4-38F8-40DA-B78E-E182625A99B3}" type="parTrans" cxnId="{CE1E99C7-871D-49B6-BA86-6F7A6C9BE47C}">
      <dgm:prSet/>
      <dgm:spPr/>
      <dgm:t>
        <a:bodyPr/>
        <a:lstStyle/>
        <a:p>
          <a:endParaRPr lang="en-US"/>
        </a:p>
      </dgm:t>
    </dgm:pt>
    <dgm:pt modelId="{5E50A399-0805-4511-9FE8-BE352392872B}" type="sibTrans" cxnId="{CE1E99C7-871D-49B6-BA86-6F7A6C9BE47C}">
      <dgm:prSet/>
      <dgm:spPr/>
      <dgm:t>
        <a:bodyPr/>
        <a:lstStyle/>
        <a:p>
          <a:endParaRPr lang="en-US"/>
        </a:p>
      </dgm:t>
    </dgm:pt>
    <dgm:pt modelId="{CFA546EB-07C0-42F9-BBE0-7EE037753CED}">
      <dgm:prSet/>
      <dgm:spPr/>
      <dgm:t>
        <a:bodyPr/>
        <a:lstStyle/>
        <a:p>
          <a:r>
            <a:rPr lang="en-US"/>
            <a:t>OVERVIEW OF SYSYTEM</a:t>
          </a:r>
        </a:p>
      </dgm:t>
    </dgm:pt>
    <dgm:pt modelId="{553A3AA2-8A5B-4A1A-BEEC-19F4AE5B336D}" type="parTrans" cxnId="{B010110D-D386-410F-B963-35A077F496E6}">
      <dgm:prSet/>
      <dgm:spPr/>
      <dgm:t>
        <a:bodyPr/>
        <a:lstStyle/>
        <a:p>
          <a:endParaRPr lang="en-US"/>
        </a:p>
      </dgm:t>
    </dgm:pt>
    <dgm:pt modelId="{3F65995B-005F-4836-B0F1-6E085129BF60}" type="sibTrans" cxnId="{B010110D-D386-410F-B963-35A077F496E6}">
      <dgm:prSet/>
      <dgm:spPr/>
      <dgm:t>
        <a:bodyPr/>
        <a:lstStyle/>
        <a:p>
          <a:endParaRPr lang="en-US"/>
        </a:p>
      </dgm:t>
    </dgm:pt>
    <dgm:pt modelId="{947D4422-8786-4231-AD75-FA11CD1F8827}">
      <dgm:prSet/>
      <dgm:spPr/>
      <dgm:t>
        <a:bodyPr/>
        <a:lstStyle/>
        <a:p>
          <a:r>
            <a:rPr lang="en-US"/>
            <a:t>PROTOTYPE </a:t>
          </a:r>
        </a:p>
      </dgm:t>
    </dgm:pt>
    <dgm:pt modelId="{D21422B9-3693-45A1-BCEA-1E45B0821792}" type="parTrans" cxnId="{C0999D77-B870-434C-8582-D155BCA7DCB8}">
      <dgm:prSet/>
      <dgm:spPr/>
      <dgm:t>
        <a:bodyPr/>
        <a:lstStyle/>
        <a:p>
          <a:endParaRPr lang="en-US"/>
        </a:p>
      </dgm:t>
    </dgm:pt>
    <dgm:pt modelId="{926F3251-2BC3-44F4-97F1-6ED102B99786}" type="sibTrans" cxnId="{C0999D77-B870-434C-8582-D155BCA7DCB8}">
      <dgm:prSet/>
      <dgm:spPr/>
      <dgm:t>
        <a:bodyPr/>
        <a:lstStyle/>
        <a:p>
          <a:endParaRPr lang="en-US"/>
        </a:p>
      </dgm:t>
    </dgm:pt>
    <dgm:pt modelId="{8A77D679-167B-4960-87CA-444C6DAE80EC}">
      <dgm:prSet/>
      <dgm:spPr/>
      <dgm:t>
        <a:bodyPr/>
        <a:lstStyle/>
        <a:p>
          <a:r>
            <a:rPr lang="en-US"/>
            <a:t>TESTING</a:t>
          </a:r>
        </a:p>
      </dgm:t>
    </dgm:pt>
    <dgm:pt modelId="{359587AC-DEB6-45AB-91B3-49D01455A25E}" type="parTrans" cxnId="{3433C8F2-F745-4A4B-A4C0-E1DA5003E88C}">
      <dgm:prSet/>
      <dgm:spPr/>
      <dgm:t>
        <a:bodyPr/>
        <a:lstStyle/>
        <a:p>
          <a:endParaRPr lang="en-US"/>
        </a:p>
      </dgm:t>
    </dgm:pt>
    <dgm:pt modelId="{7D1421A9-8EA4-475C-9C20-52E6D06B7B62}" type="sibTrans" cxnId="{3433C8F2-F745-4A4B-A4C0-E1DA5003E88C}">
      <dgm:prSet/>
      <dgm:spPr/>
      <dgm:t>
        <a:bodyPr/>
        <a:lstStyle/>
        <a:p>
          <a:endParaRPr lang="en-US"/>
        </a:p>
      </dgm:t>
    </dgm:pt>
    <dgm:pt modelId="{18CEBF33-C722-412C-9A2F-854A1F9607A1}">
      <dgm:prSet/>
      <dgm:spPr/>
      <dgm:t>
        <a:bodyPr/>
        <a:lstStyle/>
        <a:p>
          <a:r>
            <a:rPr lang="en-US"/>
            <a:t>CONCLUSION</a:t>
          </a:r>
        </a:p>
      </dgm:t>
    </dgm:pt>
    <dgm:pt modelId="{FD0E9F50-A8B3-49A6-839C-DF270D2D0285}" type="parTrans" cxnId="{3566ECA5-9055-4DB0-A448-F2116B50E4C6}">
      <dgm:prSet/>
      <dgm:spPr/>
      <dgm:t>
        <a:bodyPr/>
        <a:lstStyle/>
        <a:p>
          <a:endParaRPr lang="en-US"/>
        </a:p>
      </dgm:t>
    </dgm:pt>
    <dgm:pt modelId="{22C2CD5E-B55C-40F2-9FDA-462F7B242602}" type="sibTrans" cxnId="{3566ECA5-9055-4DB0-A448-F2116B50E4C6}">
      <dgm:prSet/>
      <dgm:spPr/>
      <dgm:t>
        <a:bodyPr/>
        <a:lstStyle/>
        <a:p>
          <a:endParaRPr lang="en-US"/>
        </a:p>
      </dgm:t>
    </dgm:pt>
    <dgm:pt modelId="{A71DB9B2-D1FF-4396-A2B6-18C7F3914ED7}" type="pres">
      <dgm:prSet presAssocID="{202E94FD-79B5-4CE9-92B4-8D737F3E3B4C}" presName="root" presStyleCnt="0">
        <dgm:presLayoutVars>
          <dgm:dir/>
          <dgm:resizeHandles val="exact"/>
        </dgm:presLayoutVars>
      </dgm:prSet>
      <dgm:spPr/>
    </dgm:pt>
    <dgm:pt modelId="{379609A1-8D80-4729-B6CA-3E9F36A0BABB}" type="pres">
      <dgm:prSet presAssocID="{29406917-96BD-421B-AFF9-9ABFDDC6E1C4}" presName="compNode" presStyleCnt="0"/>
      <dgm:spPr/>
    </dgm:pt>
    <dgm:pt modelId="{F326774A-090D-481B-B86D-42F45191AE0D}" type="pres">
      <dgm:prSet presAssocID="{29406917-96BD-421B-AFF9-9ABFDDC6E1C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800601FA-5B8D-4999-BC71-7CEA6150D681}" type="pres">
      <dgm:prSet presAssocID="{29406917-96BD-421B-AFF9-9ABFDDC6E1C4}" presName="spaceRect" presStyleCnt="0"/>
      <dgm:spPr/>
    </dgm:pt>
    <dgm:pt modelId="{FF3F374C-60BE-4E9A-A5A1-1D4C4E0CEB53}" type="pres">
      <dgm:prSet presAssocID="{29406917-96BD-421B-AFF9-9ABFDDC6E1C4}" presName="textRect" presStyleLbl="revTx" presStyleIdx="0" presStyleCnt="5">
        <dgm:presLayoutVars>
          <dgm:chMax val="1"/>
          <dgm:chPref val="1"/>
        </dgm:presLayoutVars>
      </dgm:prSet>
      <dgm:spPr/>
    </dgm:pt>
    <dgm:pt modelId="{BBD7F7DF-28B6-417F-AA9F-655F2B2AC0E3}" type="pres">
      <dgm:prSet presAssocID="{5E50A399-0805-4511-9FE8-BE352392872B}" presName="sibTrans" presStyleCnt="0"/>
      <dgm:spPr/>
    </dgm:pt>
    <dgm:pt modelId="{100E5596-8D4C-442C-87B0-8D5B90AB0011}" type="pres">
      <dgm:prSet presAssocID="{CFA546EB-07C0-42F9-BBE0-7EE037753CED}" presName="compNode" presStyleCnt="0"/>
      <dgm:spPr/>
    </dgm:pt>
    <dgm:pt modelId="{D7CA0219-B4D4-4C95-861D-613908A15CBC}" type="pres">
      <dgm:prSet presAssocID="{CFA546EB-07C0-42F9-BBE0-7EE037753CE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ufacturing"/>
        </a:ext>
      </dgm:extLst>
    </dgm:pt>
    <dgm:pt modelId="{BE1ADA5F-FC45-4F8D-BF45-210CA9FE6906}" type="pres">
      <dgm:prSet presAssocID="{CFA546EB-07C0-42F9-BBE0-7EE037753CED}" presName="spaceRect" presStyleCnt="0"/>
      <dgm:spPr/>
    </dgm:pt>
    <dgm:pt modelId="{4E1548E3-0F70-413E-BADE-D3B9BCA53106}" type="pres">
      <dgm:prSet presAssocID="{CFA546EB-07C0-42F9-BBE0-7EE037753CED}" presName="textRect" presStyleLbl="revTx" presStyleIdx="1" presStyleCnt="5">
        <dgm:presLayoutVars>
          <dgm:chMax val="1"/>
          <dgm:chPref val="1"/>
        </dgm:presLayoutVars>
      </dgm:prSet>
      <dgm:spPr/>
    </dgm:pt>
    <dgm:pt modelId="{9E90597D-A28F-45EB-917E-2C076399B2C9}" type="pres">
      <dgm:prSet presAssocID="{3F65995B-005F-4836-B0F1-6E085129BF60}" presName="sibTrans" presStyleCnt="0"/>
      <dgm:spPr/>
    </dgm:pt>
    <dgm:pt modelId="{8DB1500C-5444-472D-A4EA-948B7DD43340}" type="pres">
      <dgm:prSet presAssocID="{947D4422-8786-4231-AD75-FA11CD1F8827}" presName="compNode" presStyleCnt="0"/>
      <dgm:spPr/>
    </dgm:pt>
    <dgm:pt modelId="{BA95B101-8BB5-4ECF-A0B5-E4B538FC1CE6}" type="pres">
      <dgm:prSet presAssocID="{947D4422-8786-4231-AD75-FA11CD1F882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yboard"/>
        </a:ext>
      </dgm:extLst>
    </dgm:pt>
    <dgm:pt modelId="{52750C68-5ACA-4748-9223-01E73FBA2369}" type="pres">
      <dgm:prSet presAssocID="{947D4422-8786-4231-AD75-FA11CD1F8827}" presName="spaceRect" presStyleCnt="0"/>
      <dgm:spPr/>
    </dgm:pt>
    <dgm:pt modelId="{F70634D0-4923-4156-8F31-A1415DE83E1B}" type="pres">
      <dgm:prSet presAssocID="{947D4422-8786-4231-AD75-FA11CD1F8827}" presName="textRect" presStyleLbl="revTx" presStyleIdx="2" presStyleCnt="5">
        <dgm:presLayoutVars>
          <dgm:chMax val="1"/>
          <dgm:chPref val="1"/>
        </dgm:presLayoutVars>
      </dgm:prSet>
      <dgm:spPr/>
    </dgm:pt>
    <dgm:pt modelId="{DF1E9B9A-89F9-4EF4-8B4B-E378CAC679D2}" type="pres">
      <dgm:prSet presAssocID="{926F3251-2BC3-44F4-97F1-6ED102B99786}" presName="sibTrans" presStyleCnt="0"/>
      <dgm:spPr/>
    </dgm:pt>
    <dgm:pt modelId="{B6BDB4CA-4775-42A5-93CA-92851C87C04A}" type="pres">
      <dgm:prSet presAssocID="{8A77D679-167B-4960-87CA-444C6DAE80EC}" presName="compNode" presStyleCnt="0"/>
      <dgm:spPr/>
    </dgm:pt>
    <dgm:pt modelId="{2DCF1FD2-6411-4C05-8E6B-51882020803E}" type="pres">
      <dgm:prSet presAssocID="{8A77D679-167B-4960-87CA-444C6DAE80E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Plan"/>
        </a:ext>
      </dgm:extLst>
    </dgm:pt>
    <dgm:pt modelId="{7ABCC0BF-150E-45C5-B603-91FC794782E2}" type="pres">
      <dgm:prSet presAssocID="{8A77D679-167B-4960-87CA-444C6DAE80EC}" presName="spaceRect" presStyleCnt="0"/>
      <dgm:spPr/>
    </dgm:pt>
    <dgm:pt modelId="{E621B000-3BB0-42AD-BC37-D0F4F6D92CB7}" type="pres">
      <dgm:prSet presAssocID="{8A77D679-167B-4960-87CA-444C6DAE80EC}" presName="textRect" presStyleLbl="revTx" presStyleIdx="3" presStyleCnt="5">
        <dgm:presLayoutVars>
          <dgm:chMax val="1"/>
          <dgm:chPref val="1"/>
        </dgm:presLayoutVars>
      </dgm:prSet>
      <dgm:spPr/>
    </dgm:pt>
    <dgm:pt modelId="{929C958D-6C7E-4AF5-A3A2-FAC1BC2A1A45}" type="pres">
      <dgm:prSet presAssocID="{7D1421A9-8EA4-475C-9C20-52E6D06B7B62}" presName="sibTrans" presStyleCnt="0"/>
      <dgm:spPr/>
    </dgm:pt>
    <dgm:pt modelId="{72D3337F-BA43-44DC-AD0B-1361C31F2860}" type="pres">
      <dgm:prSet presAssocID="{18CEBF33-C722-412C-9A2F-854A1F9607A1}" presName="compNode" presStyleCnt="0"/>
      <dgm:spPr/>
    </dgm:pt>
    <dgm:pt modelId="{F4946114-6175-451C-8F75-29461131A132}" type="pres">
      <dgm:prSet presAssocID="{18CEBF33-C722-412C-9A2F-854A1F9607A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052EB567-B4B8-4742-92FD-29F70300F1A4}" type="pres">
      <dgm:prSet presAssocID="{18CEBF33-C722-412C-9A2F-854A1F9607A1}" presName="spaceRect" presStyleCnt="0"/>
      <dgm:spPr/>
    </dgm:pt>
    <dgm:pt modelId="{33D4797F-38C6-4315-A976-5BE205668195}" type="pres">
      <dgm:prSet presAssocID="{18CEBF33-C722-412C-9A2F-854A1F9607A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036400C-0118-4FC2-9DD2-E31F90A40A01}" type="presOf" srcId="{8A77D679-167B-4960-87CA-444C6DAE80EC}" destId="{E621B000-3BB0-42AD-BC37-D0F4F6D92CB7}" srcOrd="0" destOrd="0" presId="urn:microsoft.com/office/officeart/2018/2/layout/IconLabelList"/>
    <dgm:cxn modelId="{B010110D-D386-410F-B963-35A077F496E6}" srcId="{202E94FD-79B5-4CE9-92B4-8D737F3E3B4C}" destId="{CFA546EB-07C0-42F9-BBE0-7EE037753CED}" srcOrd="1" destOrd="0" parTransId="{553A3AA2-8A5B-4A1A-BEEC-19F4AE5B336D}" sibTransId="{3F65995B-005F-4836-B0F1-6E085129BF60}"/>
    <dgm:cxn modelId="{ABCBEF62-8CF5-4558-9CD7-4BB8488A16FE}" type="presOf" srcId="{CFA546EB-07C0-42F9-BBE0-7EE037753CED}" destId="{4E1548E3-0F70-413E-BADE-D3B9BCA53106}" srcOrd="0" destOrd="0" presId="urn:microsoft.com/office/officeart/2018/2/layout/IconLabelList"/>
    <dgm:cxn modelId="{B3AA0A48-A265-4983-B462-5F84616BD236}" type="presOf" srcId="{947D4422-8786-4231-AD75-FA11CD1F8827}" destId="{F70634D0-4923-4156-8F31-A1415DE83E1B}" srcOrd="0" destOrd="0" presId="urn:microsoft.com/office/officeart/2018/2/layout/IconLabelList"/>
    <dgm:cxn modelId="{DD23716F-C777-4E51-8C1D-B8F4FBE4CA0A}" type="presOf" srcId="{202E94FD-79B5-4CE9-92B4-8D737F3E3B4C}" destId="{A71DB9B2-D1FF-4396-A2B6-18C7F3914ED7}" srcOrd="0" destOrd="0" presId="urn:microsoft.com/office/officeart/2018/2/layout/IconLabelList"/>
    <dgm:cxn modelId="{C0999D77-B870-434C-8582-D155BCA7DCB8}" srcId="{202E94FD-79B5-4CE9-92B4-8D737F3E3B4C}" destId="{947D4422-8786-4231-AD75-FA11CD1F8827}" srcOrd="2" destOrd="0" parTransId="{D21422B9-3693-45A1-BCEA-1E45B0821792}" sibTransId="{926F3251-2BC3-44F4-97F1-6ED102B99786}"/>
    <dgm:cxn modelId="{3566ECA5-9055-4DB0-A448-F2116B50E4C6}" srcId="{202E94FD-79B5-4CE9-92B4-8D737F3E3B4C}" destId="{18CEBF33-C722-412C-9A2F-854A1F9607A1}" srcOrd="4" destOrd="0" parTransId="{FD0E9F50-A8B3-49A6-839C-DF270D2D0285}" sibTransId="{22C2CD5E-B55C-40F2-9FDA-462F7B242602}"/>
    <dgm:cxn modelId="{058EC8AF-A56F-4BD9-B7D3-65544F7DD1F2}" type="presOf" srcId="{18CEBF33-C722-412C-9A2F-854A1F9607A1}" destId="{33D4797F-38C6-4315-A976-5BE205668195}" srcOrd="0" destOrd="0" presId="urn:microsoft.com/office/officeart/2018/2/layout/IconLabelList"/>
    <dgm:cxn modelId="{CE1E99C7-871D-49B6-BA86-6F7A6C9BE47C}" srcId="{202E94FD-79B5-4CE9-92B4-8D737F3E3B4C}" destId="{29406917-96BD-421B-AFF9-9ABFDDC6E1C4}" srcOrd="0" destOrd="0" parTransId="{D9698CE4-38F8-40DA-B78E-E182625A99B3}" sibTransId="{5E50A399-0805-4511-9FE8-BE352392872B}"/>
    <dgm:cxn modelId="{866F0DD5-B8A2-47E7-AAFD-7142E52A165A}" type="presOf" srcId="{29406917-96BD-421B-AFF9-9ABFDDC6E1C4}" destId="{FF3F374C-60BE-4E9A-A5A1-1D4C4E0CEB53}" srcOrd="0" destOrd="0" presId="urn:microsoft.com/office/officeart/2018/2/layout/IconLabelList"/>
    <dgm:cxn modelId="{3433C8F2-F745-4A4B-A4C0-E1DA5003E88C}" srcId="{202E94FD-79B5-4CE9-92B4-8D737F3E3B4C}" destId="{8A77D679-167B-4960-87CA-444C6DAE80EC}" srcOrd="3" destOrd="0" parTransId="{359587AC-DEB6-45AB-91B3-49D01455A25E}" sibTransId="{7D1421A9-8EA4-475C-9C20-52E6D06B7B62}"/>
    <dgm:cxn modelId="{9DAF0645-B580-4A5A-9B14-AEC0181E5B66}" type="presParOf" srcId="{A71DB9B2-D1FF-4396-A2B6-18C7F3914ED7}" destId="{379609A1-8D80-4729-B6CA-3E9F36A0BABB}" srcOrd="0" destOrd="0" presId="urn:microsoft.com/office/officeart/2018/2/layout/IconLabelList"/>
    <dgm:cxn modelId="{B655F590-93E7-49BF-9A51-22493123DB6E}" type="presParOf" srcId="{379609A1-8D80-4729-B6CA-3E9F36A0BABB}" destId="{F326774A-090D-481B-B86D-42F45191AE0D}" srcOrd="0" destOrd="0" presId="urn:microsoft.com/office/officeart/2018/2/layout/IconLabelList"/>
    <dgm:cxn modelId="{23980CF5-65D4-41C2-97A1-E63464B69B42}" type="presParOf" srcId="{379609A1-8D80-4729-B6CA-3E9F36A0BABB}" destId="{800601FA-5B8D-4999-BC71-7CEA6150D681}" srcOrd="1" destOrd="0" presId="urn:microsoft.com/office/officeart/2018/2/layout/IconLabelList"/>
    <dgm:cxn modelId="{9AF7D867-F1DF-4143-ACF8-847A1AF41E58}" type="presParOf" srcId="{379609A1-8D80-4729-B6CA-3E9F36A0BABB}" destId="{FF3F374C-60BE-4E9A-A5A1-1D4C4E0CEB53}" srcOrd="2" destOrd="0" presId="urn:microsoft.com/office/officeart/2018/2/layout/IconLabelList"/>
    <dgm:cxn modelId="{4433F93A-6958-4965-9356-5800CDA3D214}" type="presParOf" srcId="{A71DB9B2-D1FF-4396-A2B6-18C7F3914ED7}" destId="{BBD7F7DF-28B6-417F-AA9F-655F2B2AC0E3}" srcOrd="1" destOrd="0" presId="urn:microsoft.com/office/officeart/2018/2/layout/IconLabelList"/>
    <dgm:cxn modelId="{08DC7801-97C0-4F1B-80B1-9ABAA0F30C7E}" type="presParOf" srcId="{A71DB9B2-D1FF-4396-A2B6-18C7F3914ED7}" destId="{100E5596-8D4C-442C-87B0-8D5B90AB0011}" srcOrd="2" destOrd="0" presId="urn:microsoft.com/office/officeart/2018/2/layout/IconLabelList"/>
    <dgm:cxn modelId="{7C35500D-8895-4F25-BA7A-F03B494B554E}" type="presParOf" srcId="{100E5596-8D4C-442C-87B0-8D5B90AB0011}" destId="{D7CA0219-B4D4-4C95-861D-613908A15CBC}" srcOrd="0" destOrd="0" presId="urn:microsoft.com/office/officeart/2018/2/layout/IconLabelList"/>
    <dgm:cxn modelId="{73FE702F-A85C-4E6C-B577-952CD496BE57}" type="presParOf" srcId="{100E5596-8D4C-442C-87B0-8D5B90AB0011}" destId="{BE1ADA5F-FC45-4F8D-BF45-210CA9FE6906}" srcOrd="1" destOrd="0" presId="urn:microsoft.com/office/officeart/2018/2/layout/IconLabelList"/>
    <dgm:cxn modelId="{683443DF-3AC7-48D6-87FA-67B9698B6E28}" type="presParOf" srcId="{100E5596-8D4C-442C-87B0-8D5B90AB0011}" destId="{4E1548E3-0F70-413E-BADE-D3B9BCA53106}" srcOrd="2" destOrd="0" presId="urn:microsoft.com/office/officeart/2018/2/layout/IconLabelList"/>
    <dgm:cxn modelId="{0542B168-48CD-41AB-A9EA-441410907CFA}" type="presParOf" srcId="{A71DB9B2-D1FF-4396-A2B6-18C7F3914ED7}" destId="{9E90597D-A28F-45EB-917E-2C076399B2C9}" srcOrd="3" destOrd="0" presId="urn:microsoft.com/office/officeart/2018/2/layout/IconLabelList"/>
    <dgm:cxn modelId="{74E1E64F-F30E-4CBF-A7F7-FA026A44FB29}" type="presParOf" srcId="{A71DB9B2-D1FF-4396-A2B6-18C7F3914ED7}" destId="{8DB1500C-5444-472D-A4EA-948B7DD43340}" srcOrd="4" destOrd="0" presId="urn:microsoft.com/office/officeart/2018/2/layout/IconLabelList"/>
    <dgm:cxn modelId="{A75A09FC-A393-4878-9807-9730FD3696CC}" type="presParOf" srcId="{8DB1500C-5444-472D-A4EA-948B7DD43340}" destId="{BA95B101-8BB5-4ECF-A0B5-E4B538FC1CE6}" srcOrd="0" destOrd="0" presId="urn:microsoft.com/office/officeart/2018/2/layout/IconLabelList"/>
    <dgm:cxn modelId="{8EE324EF-C8E0-483B-9501-E01730B3F481}" type="presParOf" srcId="{8DB1500C-5444-472D-A4EA-948B7DD43340}" destId="{52750C68-5ACA-4748-9223-01E73FBA2369}" srcOrd="1" destOrd="0" presId="urn:microsoft.com/office/officeart/2018/2/layout/IconLabelList"/>
    <dgm:cxn modelId="{8AE76720-E125-46DC-9429-41AF615C4235}" type="presParOf" srcId="{8DB1500C-5444-472D-A4EA-948B7DD43340}" destId="{F70634D0-4923-4156-8F31-A1415DE83E1B}" srcOrd="2" destOrd="0" presId="urn:microsoft.com/office/officeart/2018/2/layout/IconLabelList"/>
    <dgm:cxn modelId="{B54EF8C0-F573-4B15-B30F-07D080156287}" type="presParOf" srcId="{A71DB9B2-D1FF-4396-A2B6-18C7F3914ED7}" destId="{DF1E9B9A-89F9-4EF4-8B4B-E378CAC679D2}" srcOrd="5" destOrd="0" presId="urn:microsoft.com/office/officeart/2018/2/layout/IconLabelList"/>
    <dgm:cxn modelId="{25E61F69-41F7-4997-BD57-08671BB33977}" type="presParOf" srcId="{A71DB9B2-D1FF-4396-A2B6-18C7F3914ED7}" destId="{B6BDB4CA-4775-42A5-93CA-92851C87C04A}" srcOrd="6" destOrd="0" presId="urn:microsoft.com/office/officeart/2018/2/layout/IconLabelList"/>
    <dgm:cxn modelId="{D55DDF9F-33C4-4895-A36C-11CB9EF8628E}" type="presParOf" srcId="{B6BDB4CA-4775-42A5-93CA-92851C87C04A}" destId="{2DCF1FD2-6411-4C05-8E6B-51882020803E}" srcOrd="0" destOrd="0" presId="urn:microsoft.com/office/officeart/2018/2/layout/IconLabelList"/>
    <dgm:cxn modelId="{E62A036F-7E1C-4C07-8CBC-871F07DC03CA}" type="presParOf" srcId="{B6BDB4CA-4775-42A5-93CA-92851C87C04A}" destId="{7ABCC0BF-150E-45C5-B603-91FC794782E2}" srcOrd="1" destOrd="0" presId="urn:microsoft.com/office/officeart/2018/2/layout/IconLabelList"/>
    <dgm:cxn modelId="{5C26AA22-E6CC-4D68-AB74-0F8F7338DFBC}" type="presParOf" srcId="{B6BDB4CA-4775-42A5-93CA-92851C87C04A}" destId="{E621B000-3BB0-42AD-BC37-D0F4F6D92CB7}" srcOrd="2" destOrd="0" presId="urn:microsoft.com/office/officeart/2018/2/layout/IconLabelList"/>
    <dgm:cxn modelId="{A9D612C3-B951-4646-833D-EF772E017A6E}" type="presParOf" srcId="{A71DB9B2-D1FF-4396-A2B6-18C7F3914ED7}" destId="{929C958D-6C7E-4AF5-A3A2-FAC1BC2A1A45}" srcOrd="7" destOrd="0" presId="urn:microsoft.com/office/officeart/2018/2/layout/IconLabelList"/>
    <dgm:cxn modelId="{9D8EAC88-FC62-46D8-AF8B-5F363D390629}" type="presParOf" srcId="{A71DB9B2-D1FF-4396-A2B6-18C7F3914ED7}" destId="{72D3337F-BA43-44DC-AD0B-1361C31F2860}" srcOrd="8" destOrd="0" presId="urn:microsoft.com/office/officeart/2018/2/layout/IconLabelList"/>
    <dgm:cxn modelId="{8CE7234E-43E3-491A-962F-3772B8805BAC}" type="presParOf" srcId="{72D3337F-BA43-44DC-AD0B-1361C31F2860}" destId="{F4946114-6175-451C-8F75-29461131A132}" srcOrd="0" destOrd="0" presId="urn:microsoft.com/office/officeart/2018/2/layout/IconLabelList"/>
    <dgm:cxn modelId="{DB0C840E-BBE7-4B5A-865D-C88125BD6F7A}" type="presParOf" srcId="{72D3337F-BA43-44DC-AD0B-1361C31F2860}" destId="{052EB567-B4B8-4742-92FD-29F70300F1A4}" srcOrd="1" destOrd="0" presId="urn:microsoft.com/office/officeart/2018/2/layout/IconLabelList"/>
    <dgm:cxn modelId="{8D486F46-8615-4260-A95E-FA8071782030}" type="presParOf" srcId="{72D3337F-BA43-44DC-AD0B-1361C31F2860}" destId="{33D4797F-38C6-4315-A976-5BE20566819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26774A-090D-481B-B86D-42F45191AE0D}">
      <dsp:nvSpPr>
        <dsp:cNvPr id="0" name=""/>
        <dsp:cNvSpPr/>
      </dsp:nvSpPr>
      <dsp:spPr>
        <a:xfrm>
          <a:off x="82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3F374C-60BE-4E9A-A5A1-1D4C4E0CEB53}">
      <dsp:nvSpPr>
        <dsp:cNvPr id="0" name=""/>
        <dsp:cNvSpPr/>
      </dsp:nvSpPr>
      <dsp:spPr>
        <a:xfrm>
          <a:off x="33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INTRODUCTION</a:t>
          </a:r>
        </a:p>
      </dsp:txBody>
      <dsp:txXfrm>
        <a:off x="333914" y="2276522"/>
        <a:ext cx="1800000" cy="720000"/>
      </dsp:txXfrm>
    </dsp:sp>
    <dsp:sp modelId="{D7CA0219-B4D4-4C95-861D-613908A15CBC}">
      <dsp:nvSpPr>
        <dsp:cNvPr id="0" name=""/>
        <dsp:cNvSpPr/>
      </dsp:nvSpPr>
      <dsp:spPr>
        <a:xfrm>
          <a:off x="294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1548E3-0F70-413E-BADE-D3B9BCA53106}">
      <dsp:nvSpPr>
        <dsp:cNvPr id="0" name=""/>
        <dsp:cNvSpPr/>
      </dsp:nvSpPr>
      <dsp:spPr>
        <a:xfrm>
          <a:off x="244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OVERVIEW OF SYSYTEM</a:t>
          </a:r>
        </a:p>
      </dsp:txBody>
      <dsp:txXfrm>
        <a:off x="2448914" y="2276522"/>
        <a:ext cx="1800000" cy="720000"/>
      </dsp:txXfrm>
    </dsp:sp>
    <dsp:sp modelId="{BA95B101-8BB5-4ECF-A0B5-E4B538FC1CE6}">
      <dsp:nvSpPr>
        <dsp:cNvPr id="0" name=""/>
        <dsp:cNvSpPr/>
      </dsp:nvSpPr>
      <dsp:spPr>
        <a:xfrm>
          <a:off x="505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634D0-4923-4156-8F31-A1415DE83E1B}">
      <dsp:nvSpPr>
        <dsp:cNvPr id="0" name=""/>
        <dsp:cNvSpPr/>
      </dsp:nvSpPr>
      <dsp:spPr>
        <a:xfrm>
          <a:off x="456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PROTOTYPE </a:t>
          </a:r>
        </a:p>
      </dsp:txBody>
      <dsp:txXfrm>
        <a:off x="4563914" y="2276522"/>
        <a:ext cx="1800000" cy="720000"/>
      </dsp:txXfrm>
    </dsp:sp>
    <dsp:sp modelId="{2DCF1FD2-6411-4C05-8E6B-51882020803E}">
      <dsp:nvSpPr>
        <dsp:cNvPr id="0" name=""/>
        <dsp:cNvSpPr/>
      </dsp:nvSpPr>
      <dsp:spPr>
        <a:xfrm>
          <a:off x="717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1B000-3BB0-42AD-BC37-D0F4F6D92CB7}">
      <dsp:nvSpPr>
        <dsp:cNvPr id="0" name=""/>
        <dsp:cNvSpPr/>
      </dsp:nvSpPr>
      <dsp:spPr>
        <a:xfrm>
          <a:off x="667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TESTING</a:t>
          </a:r>
        </a:p>
      </dsp:txBody>
      <dsp:txXfrm>
        <a:off x="6678914" y="2276522"/>
        <a:ext cx="1800000" cy="720000"/>
      </dsp:txXfrm>
    </dsp:sp>
    <dsp:sp modelId="{F4946114-6175-451C-8F75-29461131A132}">
      <dsp:nvSpPr>
        <dsp:cNvPr id="0" name=""/>
        <dsp:cNvSpPr/>
      </dsp:nvSpPr>
      <dsp:spPr>
        <a:xfrm>
          <a:off x="928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4797F-38C6-4315-A976-5BE205668195}">
      <dsp:nvSpPr>
        <dsp:cNvPr id="0" name=""/>
        <dsp:cNvSpPr/>
      </dsp:nvSpPr>
      <dsp:spPr>
        <a:xfrm>
          <a:off x="879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</a:t>
          </a:r>
        </a:p>
      </dsp:txBody>
      <dsp:txXfrm>
        <a:off x="8793914" y="227652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70A820C-6B0F-4B5A-A976-08514006246F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0D7CE5F-DBB5-4CD7-98F9-AFC0ABF70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2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820C-6B0F-4B5A-A976-08514006246F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CE5F-DBB5-4CD7-98F9-AFC0ABF70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2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820C-6B0F-4B5A-A976-08514006246F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CE5F-DBB5-4CD7-98F9-AFC0ABF70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47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820C-6B0F-4B5A-A976-08514006246F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CE5F-DBB5-4CD7-98F9-AFC0ABF70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96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820C-6B0F-4B5A-A976-08514006246F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CE5F-DBB5-4CD7-98F9-AFC0ABF70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9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820C-6B0F-4B5A-A976-08514006246F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CE5F-DBB5-4CD7-98F9-AFC0ABF70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41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820C-6B0F-4B5A-A976-08514006246F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CE5F-DBB5-4CD7-98F9-AFC0ABF70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70A820C-6B0F-4B5A-A976-08514006246F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CE5F-DBB5-4CD7-98F9-AFC0ABF70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73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70A820C-6B0F-4B5A-A976-08514006246F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CE5F-DBB5-4CD7-98F9-AFC0ABF70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6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820C-6B0F-4B5A-A976-08514006246F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CE5F-DBB5-4CD7-98F9-AFC0ABF70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5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820C-6B0F-4B5A-A976-08514006246F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CE5F-DBB5-4CD7-98F9-AFC0ABF70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0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820C-6B0F-4B5A-A976-08514006246F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CE5F-DBB5-4CD7-98F9-AFC0ABF70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1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820C-6B0F-4B5A-A976-08514006246F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CE5F-DBB5-4CD7-98F9-AFC0ABF70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20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820C-6B0F-4B5A-A976-08514006246F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CE5F-DBB5-4CD7-98F9-AFC0ABF70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2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820C-6B0F-4B5A-A976-08514006246F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CE5F-DBB5-4CD7-98F9-AFC0ABF70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0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820C-6B0F-4B5A-A976-08514006246F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CE5F-DBB5-4CD7-98F9-AFC0ABF70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1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820C-6B0F-4B5A-A976-08514006246F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CE5F-DBB5-4CD7-98F9-AFC0ABF70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3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70A820C-6B0F-4B5A-A976-08514006246F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0D7CE5F-DBB5-4CD7-98F9-AFC0ABF70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2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man-avator-person-admin-161282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ko/%EB%85%B8%EC%9D%B8-%EB%85%B8%EC%9D%B8%EC%9D%84-%EC%9C%84%ED%95%9C-%EC%BC%80%EC%96%B4-%EB%B3%B4%ED%98%B8-%EC%B1%85%EC%9E%84-%EC%9D%80%ED%87%B4-%EA%B0%80%EC%A0%95-%EC%98%9B-%EC%82%AC%EB%9E%8C%EC%9D%98-%ED%99%88-1505939/" TargetMode="Externa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2D14-553A-2F72-9770-756B3BBF3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ELDERLY SOCIAL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9E8FA-7745-7F6C-A324-EF38E9A0E5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tabLst/>
              <a:defRPr/>
            </a:pPr>
            <a:r>
              <a:rPr kumimoji="0" lang="en-GB" sz="44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Nunito" pitchFamily="2" charset="0"/>
                <a:sym typeface="Raleway"/>
              </a:rPr>
              <a:t>Instructor: </a:t>
            </a:r>
            <a:r>
              <a:rPr kumimoji="0" lang="en-GB" sz="440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Nunito" pitchFamily="2" charset="0"/>
                <a:sym typeface="Raleway"/>
              </a:rPr>
              <a:t>Duygu Celik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Nunito" pitchFamily="2" charset="0"/>
              <a:sym typeface="Raleway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tabLst/>
              <a:defRPr/>
            </a:pPr>
            <a:r>
              <a:rPr kumimoji="0" lang="en-GB" sz="44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Nunito" pitchFamily="2" charset="0"/>
                <a:sym typeface="Raleway"/>
              </a:rPr>
              <a:t>Assistants:  </a:t>
            </a:r>
            <a:r>
              <a:rPr kumimoji="0" lang="en-GB" sz="4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Nunito" pitchFamily="2" charset="0"/>
                <a:sym typeface="Raleway"/>
              </a:rPr>
              <a:t>Nada </a:t>
            </a:r>
            <a:r>
              <a:rPr kumimoji="0" lang="en-GB" sz="44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Nunito" pitchFamily="2" charset="0"/>
                <a:sym typeface="Raleway"/>
              </a:rPr>
              <a:t>Kollah</a:t>
            </a:r>
            <a:endParaRPr kumimoji="0" lang="en-GB" sz="4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Nunito" pitchFamily="2" charset="0"/>
              <a:sym typeface="Raleway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tabLst/>
              <a:defRPr/>
            </a:pPr>
            <a:r>
              <a:rPr kumimoji="0" lang="en-GB" sz="44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Nunito" pitchFamily="2" charset="0"/>
                <a:sym typeface="Raleway"/>
              </a:rPr>
              <a:t>Group NO:  10</a:t>
            </a:r>
          </a:p>
          <a:p>
            <a:pPr marL="4572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tabLst/>
              <a:defRPr/>
            </a:pPr>
            <a:r>
              <a:rPr kumimoji="0" lang="en-GB" sz="44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Nunito" pitchFamily="2" charset="0"/>
                <a:sym typeface="Raleway"/>
              </a:rPr>
              <a:t>Team Leader: </a:t>
            </a:r>
            <a:endParaRPr kumimoji="0" lang="en-GB" sz="4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Nunito" pitchFamily="2" charset="0"/>
              <a:sym typeface="Raleway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tabLst/>
              <a:defRPr/>
            </a:pPr>
            <a:r>
              <a:rPr kumimoji="0" lang="en-GB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unito" pitchFamily="2" charset="0"/>
                <a:sym typeface="Raleway"/>
              </a:rPr>
              <a:t>Team Members: </a:t>
            </a:r>
          </a:p>
          <a:p>
            <a:pPr marL="457200" indent="-34290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ts val="1800"/>
              <a:defRPr/>
            </a:pPr>
            <a:r>
              <a:rPr lang="en-US" sz="4400" b="1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EDIDIONG OTOBONG ETUK 21902156</a:t>
            </a:r>
          </a:p>
          <a:p>
            <a:pPr marL="457200" indent="-34290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ts val="1800"/>
              <a:defRPr/>
            </a:pPr>
            <a:r>
              <a:rPr lang="en-US" sz="4400" b="1" dirty="0">
                <a:solidFill>
                  <a:schemeClr val="tx2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EMMANUEL MAGALA 21901595</a:t>
            </a:r>
          </a:p>
          <a:p>
            <a:pPr marL="457200" indent="-34290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ts val="1800"/>
              <a:defRPr/>
            </a:pPr>
            <a:r>
              <a:rPr lang="en-US" sz="4400" b="1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DALLY AITA 1870114</a:t>
            </a:r>
          </a:p>
          <a:p>
            <a:pPr marL="457200" indent="-34290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ts val="1800"/>
              <a:defRPr/>
            </a:pPr>
            <a:r>
              <a:rPr lang="en-US" sz="4400" b="1" dirty="0">
                <a:solidFill>
                  <a:schemeClr val="tx2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NARLIN SILA 19000092</a:t>
            </a:r>
            <a:endParaRPr lang="en-US" sz="4400" b="1" i="0" dirty="0">
              <a:solidFill>
                <a:schemeClr val="tx2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Nunito" pitchFamily="2" charset="0"/>
              <a:sym typeface="Raleway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Nunito" pitchFamily="2" charset="0"/>
                <a:sym typeface="Raleway"/>
              </a:rPr>
              <a:t>    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321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38BC-78F6-FE41-F913-37041E45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0936"/>
            <a:ext cx="5330275" cy="1951075"/>
          </a:xfrm>
          <a:noFill/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INSIDE THE APPLICATION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6989CC3-683E-EB34-1738-B03384FB2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13" y="2756877"/>
            <a:ext cx="5330898" cy="3171883"/>
          </a:xfrm>
          <a:prstGeom prst="rect">
            <a:avLst/>
          </a:prstGeom>
        </p:spPr>
      </p:pic>
      <p:pic>
        <p:nvPicPr>
          <p:cNvPr id="7" name="Content Placeholder 6" descr="Screens screenshot of a computer&#10;&#10;Description automatically generated">
            <a:extLst>
              <a:ext uri="{FF2B5EF4-FFF2-40B4-BE49-F238E27FC236}">
                <a16:creationId xmlns:a16="http://schemas.microsoft.com/office/drawing/2014/main" id="{7682C654-F04A-66CE-2412-0E8CD06B8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111" y="2756877"/>
            <a:ext cx="5330898" cy="275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06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A76E-3997-1572-654A-97F46AD2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4C257-AFBA-E104-E2B0-E034FFD8B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of testing:</a:t>
            </a:r>
          </a:p>
          <a:p>
            <a:r>
              <a:rPr lang="en-US" dirty="0"/>
              <a:t>Functional testing: we verified all features and functions of website i.e. checking links, forms, buttons</a:t>
            </a:r>
          </a:p>
          <a:p>
            <a:r>
              <a:rPr lang="en-US" dirty="0"/>
              <a:t>Usability testing : We observed the interactions among with website</a:t>
            </a:r>
          </a:p>
          <a:p>
            <a:r>
              <a:rPr lang="en-US" dirty="0"/>
              <a:t>Compatibility We tested weather the website worked on various websites such as google safari</a:t>
            </a:r>
          </a:p>
          <a:p>
            <a:r>
              <a:rPr lang="en-US" dirty="0"/>
              <a:t>Unit testing: We tested weather individual  </a:t>
            </a:r>
            <a:r>
              <a:rPr lang="en-US"/>
              <a:t>components worked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46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A347-CEB9-A76E-EC41-DF746DF6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0DEBA-5DE9-79F9-9648-7D6B48C66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this project, we partially implemented an elderly social application.</a:t>
            </a:r>
          </a:p>
          <a:p>
            <a:pPr marL="0" indent="0">
              <a:buNone/>
            </a:pPr>
            <a:r>
              <a:rPr lang="en-US" dirty="0"/>
              <a:t>Improvements:</a:t>
            </a:r>
          </a:p>
          <a:p>
            <a:pPr marL="0" indent="0">
              <a:buNone/>
            </a:pPr>
            <a:r>
              <a:rPr lang="en-US" dirty="0"/>
              <a:t>	Changing the application from a website to a mobile app</a:t>
            </a:r>
          </a:p>
          <a:p>
            <a:pPr marL="0" indent="0">
              <a:buNone/>
            </a:pPr>
            <a:r>
              <a:rPr lang="en-US" dirty="0"/>
              <a:t>	Extension of scope to add a nursing service , dating service</a:t>
            </a:r>
          </a:p>
        </p:txBody>
      </p:sp>
    </p:spTree>
    <p:extLst>
      <p:ext uri="{BB962C8B-B14F-4D97-AF65-F5344CB8AC3E}">
        <p14:creationId xmlns:p14="http://schemas.microsoft.com/office/powerpoint/2010/main" val="340297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DC8F-8FCF-9B66-7F63-E137720C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CB8C53-8F4A-20C2-5DDC-8F3E46B402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899506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789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EC4C-DC20-B827-E28A-FC7F0E38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ELDERLY SOCIAL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97C50-75AE-8B3E-15CF-A9D38E7A7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 is a social platform for the elderly (above 60) to communicate and foster relationships.</a:t>
            </a:r>
          </a:p>
          <a:p>
            <a:pPr algn="ctr"/>
            <a:r>
              <a:rPr lang="en-US" b="1" dirty="0"/>
              <a:t>Actors of system</a:t>
            </a:r>
          </a:p>
          <a:p>
            <a:endParaRPr lang="en-US" dirty="0"/>
          </a:p>
        </p:txBody>
      </p:sp>
      <p:pic>
        <p:nvPicPr>
          <p:cNvPr id="5" name="Picture 4" descr="A person with blonde hair&#10;&#10;Description automatically generated">
            <a:extLst>
              <a:ext uri="{FF2B5EF4-FFF2-40B4-BE49-F238E27FC236}">
                <a16:creationId xmlns:a16="http://schemas.microsoft.com/office/drawing/2014/main" id="{C00132BE-60D6-315A-37AF-D0FA32D21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44709" y="3429000"/>
            <a:ext cx="1296801" cy="2205318"/>
          </a:xfrm>
          <a:prstGeom prst="rect">
            <a:avLst/>
          </a:prstGeom>
        </p:spPr>
      </p:pic>
      <p:pic>
        <p:nvPicPr>
          <p:cNvPr id="7" name="Picture 6" descr="A rainbow circle with two people walking&#10;&#10;Description automatically generated">
            <a:extLst>
              <a:ext uri="{FF2B5EF4-FFF2-40B4-BE49-F238E27FC236}">
                <a16:creationId xmlns:a16="http://schemas.microsoft.com/office/drawing/2014/main" id="{B89B3BD6-FF52-89C8-4EB5-002757A54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065107" y="3429000"/>
            <a:ext cx="2989729" cy="22053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E0888F-B81D-4B1D-4ABD-5C51A96A040A}"/>
              </a:ext>
            </a:extLst>
          </p:cNvPr>
          <p:cNvSpPr txBox="1"/>
          <p:nvPr/>
        </p:nvSpPr>
        <p:spPr>
          <a:xfrm>
            <a:off x="2144709" y="5634318"/>
            <a:ext cx="202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Administrator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CB6C7A-1735-AF70-A18F-ECD696883E16}"/>
              </a:ext>
            </a:extLst>
          </p:cNvPr>
          <p:cNvSpPr txBox="1"/>
          <p:nvPr/>
        </p:nvSpPr>
        <p:spPr>
          <a:xfrm>
            <a:off x="7395411" y="5634318"/>
            <a:ext cx="265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Elderly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89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086B-7A15-A0EF-438F-EED5CAD2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5E954-70A6-97DB-E354-C7A26DB05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Fostering relationships among the old people</a:t>
            </a:r>
          </a:p>
          <a:p>
            <a:r>
              <a:rPr lang="en-US" dirty="0"/>
              <a:t>Combat loneliness among the elderly</a:t>
            </a:r>
          </a:p>
          <a:p>
            <a:r>
              <a:rPr lang="en-US" dirty="0"/>
              <a:t>Promote mental and emotional wellbeing</a:t>
            </a:r>
          </a:p>
          <a:p>
            <a:r>
              <a:rPr lang="en-US" dirty="0"/>
              <a:t>Create group in the elderly community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7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84501-998C-C0FE-C69D-4070E173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92B58-6016-1C0B-00BC-30795F98B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Proficiency</a:t>
            </a:r>
          </a:p>
          <a:p>
            <a:r>
              <a:rPr lang="en-US" dirty="0"/>
              <a:t>Security and Privacy</a:t>
            </a:r>
          </a:p>
          <a:p>
            <a:r>
              <a:rPr lang="en-US" dirty="0"/>
              <a:t>Health considerations</a:t>
            </a:r>
          </a:p>
          <a:p>
            <a:r>
              <a:rPr lang="en-US" dirty="0"/>
              <a:t>Customer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3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D05F-ACFC-F816-B8C8-FF0CCC983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Entity Relationship diagram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diagram of a group of people&#10;&#10;Description automatically generated">
            <a:extLst>
              <a:ext uri="{FF2B5EF4-FFF2-40B4-BE49-F238E27FC236}">
                <a16:creationId xmlns:a16="http://schemas.microsoft.com/office/drawing/2014/main" id="{77A2B478-77B0-C645-F9E7-01FE6C21D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45052"/>
            <a:ext cx="7188199" cy="456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5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6ECD-1A52-2227-21B5-B358781A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 OF THE SYSTEM</a:t>
            </a:r>
            <a:b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6F24DC1-349A-0219-1E84-54C962C45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46215"/>
            <a:ext cx="7188199" cy="476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8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52C4-C3E9-2A23-9D1F-97F7C9B7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PROTOYPE OF SYSTEM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53F4E92-120D-DC00-EABC-BBD819F3D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7" y="566530"/>
            <a:ext cx="10364006" cy="629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55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DA9A-67F3-B7E6-3DD4-16DA338BA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LOGIN PAGE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9057A05D-1614-1E2E-B5E8-62C963A03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426" y="2603500"/>
            <a:ext cx="5983461" cy="3416300"/>
          </a:xfrm>
          <a:prstGeom prst="rect">
            <a:avLst/>
          </a:prstGeom>
        </p:spPr>
      </p:pic>
      <p:pic>
        <p:nvPicPr>
          <p:cNvPr id="5" name="Content Placeholder 4" descr="A screenshot of a login form&#10;&#10;Description automatically generated">
            <a:extLst>
              <a:ext uri="{FF2B5EF4-FFF2-40B4-BE49-F238E27FC236}">
                <a16:creationId xmlns:a16="http://schemas.microsoft.com/office/drawing/2014/main" id="{36B051B3-7759-4822-E974-8E61E92CC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8" y="2846161"/>
            <a:ext cx="5131088" cy="2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37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157</TotalTime>
  <Words>221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Century Gothic</vt:lpstr>
      <vt:lpstr>Nunito</vt:lpstr>
      <vt:lpstr>Raleway</vt:lpstr>
      <vt:lpstr>Segoe UI</vt:lpstr>
      <vt:lpstr>Wingdings 3</vt:lpstr>
      <vt:lpstr>Ion Boardroom</vt:lpstr>
      <vt:lpstr>ELDERLY SOCIAL APP</vt:lpstr>
      <vt:lpstr>OUTLINE</vt:lpstr>
      <vt:lpstr>ELDERLY SOCIAL APPLICATION</vt:lpstr>
      <vt:lpstr>AIMS OF PROJECT</vt:lpstr>
      <vt:lpstr>CONSTRAINTS</vt:lpstr>
      <vt:lpstr>Entity Relationship diagram </vt:lpstr>
      <vt:lpstr>DATABASE OF THE SYSTEM </vt:lpstr>
      <vt:lpstr>PROTOYPE OF SYSTEM </vt:lpstr>
      <vt:lpstr>LOGIN PAGE</vt:lpstr>
      <vt:lpstr>INSIDE THE APPLICATION</vt:lpstr>
      <vt:lpstr>TESTING</vt:lpstr>
      <vt:lpstr>conclusion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ELDERLY SOCIAL APP</dc:title>
  <dc:creator>EMMANUEL TREVOR MAGALA</dc:creator>
  <cp:lastModifiedBy>EMMANUEL TREVOR MAGALA</cp:lastModifiedBy>
  <cp:revision>1</cp:revision>
  <dcterms:created xsi:type="dcterms:W3CDTF">2024-05-28T07:12:39Z</dcterms:created>
  <dcterms:modified xsi:type="dcterms:W3CDTF">2024-05-28T12:34:11Z</dcterms:modified>
</cp:coreProperties>
</file>