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6" r:id="rId3"/>
  </p:sldIdLst>
  <p:sldSz cx="10693400" cy="15122525"/>
  <p:notesSz cx="7559675" cy="10691495"/>
  <p:defaultTextStyle>
    <a:defPPr>
      <a:defRPr lang="tr-TR"/>
    </a:defPPr>
    <a:lvl1pPr marL="0" algn="l" defTabSz="323215" rtl="0" eaLnBrk="1" latinLnBrk="0" hangingPunct="1">
      <a:defRPr sz="600" kern="1200">
        <a:solidFill>
          <a:schemeClr val="tx1"/>
        </a:solidFill>
        <a:latin typeface="+mn-lt"/>
        <a:ea typeface="+mn-ea"/>
        <a:cs typeface="+mn-cs"/>
      </a:defRPr>
    </a:lvl1pPr>
    <a:lvl2pPr marL="161290" algn="l" defTabSz="323215" rtl="0" eaLnBrk="1" latinLnBrk="0" hangingPunct="1">
      <a:defRPr sz="600" kern="1200">
        <a:solidFill>
          <a:schemeClr val="tx1"/>
        </a:solidFill>
        <a:latin typeface="+mn-lt"/>
        <a:ea typeface="+mn-ea"/>
        <a:cs typeface="+mn-cs"/>
      </a:defRPr>
    </a:lvl2pPr>
    <a:lvl3pPr marL="323215" algn="l" defTabSz="323215" rtl="0" eaLnBrk="1" latinLnBrk="0" hangingPunct="1">
      <a:defRPr sz="600" kern="1200">
        <a:solidFill>
          <a:schemeClr val="tx1"/>
        </a:solidFill>
        <a:latin typeface="+mn-lt"/>
        <a:ea typeface="+mn-ea"/>
        <a:cs typeface="+mn-cs"/>
      </a:defRPr>
    </a:lvl3pPr>
    <a:lvl4pPr marL="484505" algn="l" defTabSz="323215" rtl="0" eaLnBrk="1" latinLnBrk="0" hangingPunct="1">
      <a:defRPr sz="600" kern="1200">
        <a:solidFill>
          <a:schemeClr val="tx1"/>
        </a:solidFill>
        <a:latin typeface="+mn-lt"/>
        <a:ea typeface="+mn-ea"/>
        <a:cs typeface="+mn-cs"/>
      </a:defRPr>
    </a:lvl4pPr>
    <a:lvl5pPr marL="645795" algn="l" defTabSz="323215" rtl="0" eaLnBrk="1" latinLnBrk="0" hangingPunct="1">
      <a:defRPr sz="600" kern="1200">
        <a:solidFill>
          <a:schemeClr val="tx1"/>
        </a:solidFill>
        <a:latin typeface="+mn-lt"/>
        <a:ea typeface="+mn-ea"/>
        <a:cs typeface="+mn-cs"/>
      </a:defRPr>
    </a:lvl5pPr>
    <a:lvl6pPr marL="807720" algn="l" defTabSz="323215" rtl="0" eaLnBrk="1" latinLnBrk="0" hangingPunct="1">
      <a:defRPr sz="600" kern="1200">
        <a:solidFill>
          <a:schemeClr val="tx1"/>
        </a:solidFill>
        <a:latin typeface="+mn-lt"/>
        <a:ea typeface="+mn-ea"/>
        <a:cs typeface="+mn-cs"/>
      </a:defRPr>
    </a:lvl6pPr>
    <a:lvl7pPr marL="969010" algn="l" defTabSz="323215" rtl="0" eaLnBrk="1" latinLnBrk="0" hangingPunct="1">
      <a:defRPr sz="600" kern="1200">
        <a:solidFill>
          <a:schemeClr val="tx1"/>
        </a:solidFill>
        <a:latin typeface="+mn-lt"/>
        <a:ea typeface="+mn-ea"/>
        <a:cs typeface="+mn-cs"/>
      </a:defRPr>
    </a:lvl7pPr>
    <a:lvl8pPr marL="1130300" algn="l" defTabSz="323215" rtl="0" eaLnBrk="1" latinLnBrk="0" hangingPunct="1">
      <a:defRPr sz="600" kern="1200">
        <a:solidFill>
          <a:schemeClr val="tx1"/>
        </a:solidFill>
        <a:latin typeface="+mn-lt"/>
        <a:ea typeface="+mn-ea"/>
        <a:cs typeface="+mn-cs"/>
      </a:defRPr>
    </a:lvl8pPr>
    <a:lvl9pPr marL="1291590" algn="l" defTabSz="323215" rtl="0" eaLnBrk="1" latinLnBrk="0" hangingPunct="1">
      <a:defRPr sz="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3084" y="-96"/>
      </p:cViewPr>
      <p:guideLst>
        <p:guide orient="horz" pos="4763"/>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lIns="90000" tIns="45000" rIns="90000" bIns="45000" compatLnSpc="0"/>
          <a:lstStyle/>
          <a:p>
            <a:pPr marL="0" marR="0" lvl="0" indent="0" rtl="0" hangingPunct="0">
              <a:lnSpc>
                <a:spcPct val="100000"/>
              </a:lnSpc>
              <a:spcBef>
                <a:spcPts val="0"/>
              </a:spcBef>
              <a:spcAft>
                <a:spcPts val="0"/>
              </a:spcAft>
              <a:buNone/>
              <a:defRPr sz="1400"/>
            </a:pPr>
            <a:endParaRPr lang="tr-TR" sz="1400" b="0" i="0" u="none" strike="noStrike" kern="1200">
              <a:ln>
                <a:noFill/>
              </a:ln>
              <a:latin typeface="Arial" panose="020B0604020202020204" pitchFamily="2"/>
              <a:ea typeface="Microsoft YaHei" pitchFamily="2"/>
              <a:cs typeface="Mangal"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lIns="90000" tIns="45000" rIns="90000" bIns="45000" compatLnSpc="0"/>
          <a:lstStyle/>
          <a:p>
            <a:pPr marL="0" marR="0" lvl="0" indent="0" algn="r" rtl="0" hangingPunct="0">
              <a:lnSpc>
                <a:spcPct val="100000"/>
              </a:lnSpc>
              <a:spcBef>
                <a:spcPts val="0"/>
              </a:spcBef>
              <a:spcAft>
                <a:spcPts val="0"/>
              </a:spcAft>
              <a:buNone/>
              <a:defRPr sz="1400"/>
            </a:pPr>
            <a:endParaRPr lang="tr-TR" sz="1400" b="0" i="0" u="none" strike="noStrike" kern="1200">
              <a:ln>
                <a:noFill/>
              </a:ln>
              <a:latin typeface="Arial" panose="020B0604020202020204" pitchFamily="2"/>
              <a:ea typeface="Microsoft YaHei" pitchFamily="2"/>
              <a:cs typeface="Mangal"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lIns="90000" tIns="45000" rIns="90000" bIns="45000" anchor="b" compatLnSpc="0"/>
          <a:lstStyle/>
          <a:p>
            <a:pPr marL="0" marR="0" lvl="0" indent="0" rtl="0" hangingPunct="0">
              <a:lnSpc>
                <a:spcPct val="100000"/>
              </a:lnSpc>
              <a:spcBef>
                <a:spcPts val="0"/>
              </a:spcBef>
              <a:spcAft>
                <a:spcPts val="0"/>
              </a:spcAft>
              <a:buNone/>
              <a:defRPr sz="1400"/>
            </a:pPr>
            <a:endParaRPr lang="tr-TR" sz="1400" b="0" i="0" u="none" strike="noStrike" kern="1200">
              <a:ln>
                <a:noFill/>
              </a:ln>
              <a:latin typeface="Arial" panose="020B0604020202020204" pitchFamily="2"/>
              <a:ea typeface="Microsoft YaHei" pitchFamily="2"/>
              <a:cs typeface="Mangal"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lIns="90000" tIns="45000" rIns="90000" bIns="45000" anchor="b" compatLnSpc="0"/>
          <a:lstStyle/>
          <a:p>
            <a:pPr marL="0" marR="0" lvl="0" indent="0" algn="r" rtl="0" hangingPunct="0">
              <a:lnSpc>
                <a:spcPct val="100000"/>
              </a:lnSpc>
              <a:spcBef>
                <a:spcPts val="0"/>
              </a:spcBef>
              <a:spcAft>
                <a:spcPts val="0"/>
              </a:spcAft>
              <a:buNone/>
              <a:defRPr sz="1400"/>
            </a:pPr>
            <a:fld id="{3251AE83-2A82-418F-B116-F3752E532A62}" type="slidenum">
              <a:rPr/>
            </a:fld>
            <a:endParaRPr lang="tr-TR" sz="1400" b="0" i="0" u="none" strike="noStrike" kern="1200">
              <a:ln>
                <a:noFill/>
              </a:ln>
              <a:latin typeface="Arial" panose="020B0604020202020204" pitchFamily="2"/>
              <a:ea typeface="Microsoft YaHei" pitchFamily="2"/>
              <a:cs typeface="Mangal"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362200" y="812800"/>
            <a:ext cx="2833688" cy="4008438"/>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tr-TR"/>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defRPr lang="tr-TR" sz="1400" kern="1200">
                <a:latin typeface="Times New Roman" panose="02020603050405020304" pitchFamily="18"/>
                <a:ea typeface="Lucida Sans Unicode" pitchFamily="2"/>
                <a:cs typeface="Tahoma" panose="020B0604030504040204" pitchFamily="2"/>
              </a:defRPr>
            </a:lvl1pPr>
          </a:lstStyle>
          <a:p>
            <a:pPr lvl="0"/>
            <a:endParaRPr lang="tr-TR"/>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defRPr lang="tr-TR" sz="1400" kern="1200">
                <a:latin typeface="Times New Roman" panose="02020603050405020304" pitchFamily="18"/>
                <a:ea typeface="Lucida Sans Unicode" pitchFamily="2"/>
                <a:cs typeface="Tahoma" panose="020B0604030504040204" pitchFamily="2"/>
              </a:defRPr>
            </a:lvl1pPr>
          </a:lstStyle>
          <a:p>
            <a:pPr lvl="0"/>
            <a:endParaRPr lang="tr-TR"/>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defRPr lang="tr-TR" sz="1400" kern="1200">
                <a:latin typeface="Times New Roman" panose="02020603050405020304" pitchFamily="18"/>
                <a:ea typeface="Lucida Sans Unicode" pitchFamily="2"/>
                <a:cs typeface="Tahoma" panose="020B0604030504040204" pitchFamily="2"/>
              </a:defRPr>
            </a:lvl1pPr>
          </a:lstStyle>
          <a:p>
            <a:pPr lvl="0"/>
            <a:endParaRPr lang="tr-TR"/>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defRPr lang="tr-TR" sz="1400" kern="1200">
                <a:latin typeface="Times New Roman" panose="02020603050405020304" pitchFamily="18"/>
                <a:ea typeface="Lucida Sans Unicode" pitchFamily="2"/>
                <a:cs typeface="Tahoma" panose="020B0604030504040204" pitchFamily="2"/>
              </a:defRPr>
            </a:lvl1pPr>
          </a:lstStyle>
          <a:p>
            <a:pPr lvl="0"/>
            <a:fld id="{C11C7597-B59C-468B-B3D2-F6FA7D0AC256}" type="slidenum">
              <a:rPr/>
            </a:fld>
            <a:endParaRPr lang="tr-TR"/>
          </a:p>
        </p:txBody>
      </p:sp>
    </p:spTree>
  </p:cSld>
  <p:clrMap bg1="lt1" tx1="dk1" bg2="lt2" tx2="dk2" accent1="accent1" accent2="accent2" accent3="accent3" accent4="accent4" accent5="accent5" accent6="accent6" hlink="hlink" folHlink="folHlink"/>
  <p:notesStyle>
    <a:lvl1pPr marL="76200" marR="0" indent="-76200" rtl="0" hangingPunct="0">
      <a:defRPr lang="tr-TR" sz="700" b="0" i="0" u="none" strike="noStrike" kern="1200">
        <a:ln>
          <a:noFill/>
        </a:ln>
        <a:latin typeface="Arial" panose="020B0604020202020204" pitchFamily="2"/>
        <a:ea typeface="Microsoft YaHei" pitchFamily="2"/>
      </a:defRPr>
    </a:lvl1pPr>
    <a:lvl2pPr marL="161290" algn="l" defTabSz="323215" rtl="0" eaLnBrk="1" latinLnBrk="0" hangingPunct="1">
      <a:defRPr sz="400" kern="1200">
        <a:solidFill>
          <a:schemeClr val="tx1"/>
        </a:solidFill>
        <a:latin typeface="+mn-lt"/>
        <a:ea typeface="+mn-ea"/>
        <a:cs typeface="+mn-cs"/>
      </a:defRPr>
    </a:lvl2pPr>
    <a:lvl3pPr marL="323215" algn="l" defTabSz="323215" rtl="0" eaLnBrk="1" latinLnBrk="0" hangingPunct="1">
      <a:defRPr sz="400" kern="1200">
        <a:solidFill>
          <a:schemeClr val="tx1"/>
        </a:solidFill>
        <a:latin typeface="+mn-lt"/>
        <a:ea typeface="+mn-ea"/>
        <a:cs typeface="+mn-cs"/>
      </a:defRPr>
    </a:lvl3pPr>
    <a:lvl4pPr marL="484505" algn="l" defTabSz="323215" rtl="0" eaLnBrk="1" latinLnBrk="0" hangingPunct="1">
      <a:defRPr sz="400" kern="1200">
        <a:solidFill>
          <a:schemeClr val="tx1"/>
        </a:solidFill>
        <a:latin typeface="+mn-lt"/>
        <a:ea typeface="+mn-ea"/>
        <a:cs typeface="+mn-cs"/>
      </a:defRPr>
    </a:lvl4pPr>
    <a:lvl5pPr marL="645795" algn="l" defTabSz="323215" rtl="0" eaLnBrk="1" latinLnBrk="0" hangingPunct="1">
      <a:defRPr sz="400" kern="1200">
        <a:solidFill>
          <a:schemeClr val="tx1"/>
        </a:solidFill>
        <a:latin typeface="+mn-lt"/>
        <a:ea typeface="+mn-ea"/>
        <a:cs typeface="+mn-cs"/>
      </a:defRPr>
    </a:lvl5pPr>
    <a:lvl6pPr marL="807720" algn="l" defTabSz="323215" rtl="0" eaLnBrk="1" latinLnBrk="0" hangingPunct="1">
      <a:defRPr sz="400" kern="1200">
        <a:solidFill>
          <a:schemeClr val="tx1"/>
        </a:solidFill>
        <a:latin typeface="+mn-lt"/>
        <a:ea typeface="+mn-ea"/>
        <a:cs typeface="+mn-cs"/>
      </a:defRPr>
    </a:lvl6pPr>
    <a:lvl7pPr marL="969010" algn="l" defTabSz="323215" rtl="0" eaLnBrk="1" latinLnBrk="0" hangingPunct="1">
      <a:defRPr sz="400" kern="1200">
        <a:solidFill>
          <a:schemeClr val="tx1"/>
        </a:solidFill>
        <a:latin typeface="+mn-lt"/>
        <a:ea typeface="+mn-ea"/>
        <a:cs typeface="+mn-cs"/>
      </a:defRPr>
    </a:lvl7pPr>
    <a:lvl8pPr marL="1130300" algn="l" defTabSz="323215" rtl="0" eaLnBrk="1" latinLnBrk="0" hangingPunct="1">
      <a:defRPr sz="400" kern="1200">
        <a:solidFill>
          <a:schemeClr val="tx1"/>
        </a:solidFill>
        <a:latin typeface="+mn-lt"/>
        <a:ea typeface="+mn-ea"/>
        <a:cs typeface="+mn-cs"/>
      </a:defRPr>
    </a:lvl8pPr>
    <a:lvl9pPr marL="1291590" algn="l" defTabSz="323215" rtl="0" eaLnBrk="1" latinLnBrk="0" hangingPunct="1">
      <a:defRPr sz="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29" y="4698076"/>
            <a:ext cx="9089744" cy="3240958"/>
          </a:xfrm>
        </p:spPr>
        <p:txBody>
          <a:bodyPr/>
          <a:lstStyle/>
          <a:p>
            <a:r>
              <a:rPr lang="en-US" smtClean="0"/>
              <a:t>Click to edit Master title style</a:t>
            </a:r>
            <a:endParaRPr lang="tr-TR"/>
          </a:p>
        </p:txBody>
      </p:sp>
      <p:sp>
        <p:nvSpPr>
          <p:cNvPr id="3" name="Subtitle 2"/>
          <p:cNvSpPr>
            <a:spLocks noGrp="1"/>
          </p:cNvSpPr>
          <p:nvPr>
            <p:ph type="subTitle" idx="1"/>
          </p:nvPr>
        </p:nvSpPr>
        <p:spPr>
          <a:xfrm>
            <a:off x="1604099" y="8569140"/>
            <a:ext cx="7485203" cy="3865229"/>
          </a:xfrm>
        </p:spPr>
        <p:txBody>
          <a:bodyPr/>
          <a:lstStyle>
            <a:lvl1pPr marL="0" indent="0" algn="ctr">
              <a:buNone/>
              <a:defRPr>
                <a:solidFill>
                  <a:schemeClr val="tx1">
                    <a:tint val="75000"/>
                  </a:schemeClr>
                </a:solidFill>
              </a:defRPr>
            </a:lvl1pPr>
            <a:lvl2pPr marL="161290" indent="0" algn="ctr">
              <a:buNone/>
              <a:defRPr>
                <a:solidFill>
                  <a:schemeClr val="tx1">
                    <a:tint val="75000"/>
                  </a:schemeClr>
                </a:solidFill>
              </a:defRPr>
            </a:lvl2pPr>
            <a:lvl3pPr marL="323215" indent="0" algn="ctr">
              <a:buNone/>
              <a:defRPr>
                <a:solidFill>
                  <a:schemeClr val="tx1">
                    <a:tint val="75000"/>
                  </a:schemeClr>
                </a:solidFill>
              </a:defRPr>
            </a:lvl3pPr>
            <a:lvl4pPr marL="484505" indent="0" algn="ctr">
              <a:buNone/>
              <a:defRPr>
                <a:solidFill>
                  <a:schemeClr val="tx1">
                    <a:tint val="75000"/>
                  </a:schemeClr>
                </a:solidFill>
              </a:defRPr>
            </a:lvl4pPr>
            <a:lvl5pPr marL="645795" indent="0" algn="ctr">
              <a:buNone/>
              <a:defRPr>
                <a:solidFill>
                  <a:schemeClr val="tx1">
                    <a:tint val="75000"/>
                  </a:schemeClr>
                </a:solidFill>
              </a:defRPr>
            </a:lvl5pPr>
            <a:lvl6pPr marL="807720" indent="0" algn="ctr">
              <a:buNone/>
              <a:defRPr>
                <a:solidFill>
                  <a:schemeClr val="tx1">
                    <a:tint val="75000"/>
                  </a:schemeClr>
                </a:solidFill>
              </a:defRPr>
            </a:lvl6pPr>
            <a:lvl7pPr marL="969010" indent="0" algn="ctr">
              <a:buNone/>
              <a:defRPr>
                <a:solidFill>
                  <a:schemeClr val="tx1">
                    <a:tint val="75000"/>
                  </a:schemeClr>
                </a:solidFill>
              </a:defRPr>
            </a:lvl7pPr>
            <a:lvl8pPr marL="1130300" indent="0" algn="ctr">
              <a:buNone/>
              <a:defRPr>
                <a:solidFill>
                  <a:schemeClr val="tx1">
                    <a:tint val="75000"/>
                  </a:schemeClr>
                </a:solidFill>
              </a:defRPr>
            </a:lvl8pPr>
            <a:lvl9pPr marL="1291590" indent="0" algn="ctr">
              <a:buNone/>
              <a:defRPr>
                <a:solidFill>
                  <a:schemeClr val="tx1">
                    <a:tint val="75000"/>
                  </a:schemeClr>
                </a:solidFill>
              </a:defRPr>
            </a:lvl9pPr>
          </a:lstStyle>
          <a:p>
            <a:r>
              <a:rPr lang="en-US" smtClean="0"/>
              <a:t>Click to edit Master subtitle style</a:t>
            </a:r>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2345" y="262544"/>
            <a:ext cx="2476208" cy="2866104"/>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253721" y="262544"/>
            <a:ext cx="7386190" cy="286610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9717769"/>
            <a:ext cx="9089301" cy="3003210"/>
          </a:xfrm>
        </p:spPr>
        <p:txBody>
          <a:bodyPr anchor="t"/>
          <a:lstStyle>
            <a:lvl1pPr algn="l">
              <a:defRPr sz="1400" b="1" cap="all"/>
            </a:lvl1pPr>
          </a:lstStyle>
          <a:p>
            <a:r>
              <a:rPr lang="en-US" smtClean="0"/>
              <a:t>Click to edit Master title style</a:t>
            </a:r>
            <a:endParaRPr lang="tr-TR"/>
          </a:p>
        </p:txBody>
      </p:sp>
      <p:sp>
        <p:nvSpPr>
          <p:cNvPr id="3" name="Text Placeholder 2"/>
          <p:cNvSpPr>
            <a:spLocks noGrp="1"/>
          </p:cNvSpPr>
          <p:nvPr>
            <p:ph type="body" idx="1"/>
          </p:nvPr>
        </p:nvSpPr>
        <p:spPr>
          <a:xfrm>
            <a:off x="844705" y="6409717"/>
            <a:ext cx="9089301" cy="3308052"/>
          </a:xfrm>
        </p:spPr>
        <p:txBody>
          <a:bodyPr anchor="b"/>
          <a:lstStyle>
            <a:lvl1pPr marL="0" indent="0">
              <a:buNone/>
              <a:defRPr sz="700">
                <a:solidFill>
                  <a:schemeClr val="tx1">
                    <a:tint val="75000"/>
                  </a:schemeClr>
                </a:solidFill>
              </a:defRPr>
            </a:lvl1pPr>
            <a:lvl2pPr marL="161290" indent="0">
              <a:buNone/>
              <a:defRPr sz="600">
                <a:solidFill>
                  <a:schemeClr val="tx1">
                    <a:tint val="75000"/>
                  </a:schemeClr>
                </a:solidFill>
              </a:defRPr>
            </a:lvl2pPr>
            <a:lvl3pPr marL="323215" indent="0">
              <a:buNone/>
              <a:defRPr sz="600">
                <a:solidFill>
                  <a:schemeClr val="tx1">
                    <a:tint val="75000"/>
                  </a:schemeClr>
                </a:solidFill>
              </a:defRPr>
            </a:lvl3pPr>
            <a:lvl4pPr marL="484505" indent="0">
              <a:buNone/>
              <a:defRPr sz="500">
                <a:solidFill>
                  <a:schemeClr val="tx1">
                    <a:tint val="75000"/>
                  </a:schemeClr>
                </a:solidFill>
              </a:defRPr>
            </a:lvl4pPr>
            <a:lvl5pPr marL="645795" indent="0">
              <a:buNone/>
              <a:defRPr sz="500">
                <a:solidFill>
                  <a:schemeClr val="tx1">
                    <a:tint val="75000"/>
                  </a:schemeClr>
                </a:solidFill>
              </a:defRPr>
            </a:lvl5pPr>
            <a:lvl6pPr marL="807720" indent="0">
              <a:buNone/>
              <a:defRPr sz="500">
                <a:solidFill>
                  <a:schemeClr val="tx1">
                    <a:tint val="75000"/>
                  </a:schemeClr>
                </a:solidFill>
              </a:defRPr>
            </a:lvl6pPr>
            <a:lvl7pPr marL="969010" indent="0">
              <a:buNone/>
              <a:defRPr sz="500">
                <a:solidFill>
                  <a:schemeClr val="tx1">
                    <a:tint val="75000"/>
                  </a:schemeClr>
                </a:solidFill>
              </a:defRPr>
            </a:lvl7pPr>
            <a:lvl8pPr marL="1130300" indent="0">
              <a:buNone/>
              <a:defRPr sz="500">
                <a:solidFill>
                  <a:schemeClr val="tx1">
                    <a:tint val="75000"/>
                  </a:schemeClr>
                </a:solidFill>
              </a:defRPr>
            </a:lvl8pPr>
            <a:lvl9pPr marL="1291590" indent="0">
              <a:buNone/>
              <a:defRPr sz="500">
                <a:solidFill>
                  <a:schemeClr val="tx1">
                    <a:tint val="75000"/>
                  </a:schemeClr>
                </a:solidFill>
              </a:defRPr>
            </a:lvl9pPr>
          </a:lstStyle>
          <a:p>
            <a:pPr lvl="0"/>
            <a:r>
              <a:rPr lang="en-US" smtClean="0"/>
              <a:t>Click to edit Master text styles</a:t>
            </a:r>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253721" y="262544"/>
            <a:ext cx="3881397" cy="1312719"/>
          </a:xfrm>
        </p:spPr>
        <p:txBody>
          <a:bodyPr/>
          <a:lstStyle>
            <a:lvl1pPr>
              <a:defRPr sz="10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tr-TR"/>
          </a:p>
        </p:txBody>
      </p:sp>
      <p:sp>
        <p:nvSpPr>
          <p:cNvPr id="4" name="Content Placeholder 3"/>
          <p:cNvSpPr>
            <a:spLocks noGrp="1"/>
          </p:cNvSpPr>
          <p:nvPr>
            <p:ph sz="half" idx="2"/>
          </p:nvPr>
        </p:nvSpPr>
        <p:spPr>
          <a:xfrm>
            <a:off x="4177552" y="262544"/>
            <a:ext cx="3881397" cy="1312719"/>
          </a:xfrm>
        </p:spPr>
        <p:txBody>
          <a:bodyPr/>
          <a:lstStyle>
            <a:lvl1pPr>
              <a:defRPr sz="10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847" y="605309"/>
            <a:ext cx="9623707" cy="2520421"/>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534847" y="3385358"/>
            <a:ext cx="4724775" cy="1410444"/>
          </a:xfrm>
        </p:spPr>
        <p:txBody>
          <a:bodyPr anchor="b"/>
          <a:lstStyle>
            <a:lvl1pPr marL="0" indent="0">
              <a:buNone/>
              <a:defRPr sz="800" b="1"/>
            </a:lvl1pPr>
            <a:lvl2pPr marL="161290" indent="0">
              <a:buNone/>
              <a:defRPr sz="700" b="1"/>
            </a:lvl2pPr>
            <a:lvl3pPr marL="323215" indent="0">
              <a:buNone/>
              <a:defRPr sz="600" b="1"/>
            </a:lvl3pPr>
            <a:lvl4pPr marL="484505" indent="0">
              <a:buNone/>
              <a:defRPr sz="600" b="1"/>
            </a:lvl4pPr>
            <a:lvl5pPr marL="645795" indent="0">
              <a:buNone/>
              <a:defRPr sz="600" b="1"/>
            </a:lvl5pPr>
            <a:lvl6pPr marL="807720" indent="0">
              <a:buNone/>
              <a:defRPr sz="600" b="1"/>
            </a:lvl6pPr>
            <a:lvl7pPr marL="969010" indent="0">
              <a:buNone/>
              <a:defRPr sz="600" b="1"/>
            </a:lvl7pPr>
            <a:lvl8pPr marL="1130300" indent="0">
              <a:buNone/>
              <a:defRPr sz="600" b="1"/>
            </a:lvl8pPr>
            <a:lvl9pPr marL="1291590" indent="0">
              <a:buNone/>
              <a:defRPr sz="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534847" y="4795801"/>
            <a:ext cx="4724775" cy="8712809"/>
          </a:xfrm>
        </p:spPr>
        <p:txBody>
          <a:bodyPr/>
          <a:lstStyle>
            <a:lvl1pPr>
              <a:defRPr sz="800"/>
            </a:lvl1pPr>
            <a:lvl2pPr>
              <a:defRPr sz="700"/>
            </a:lvl2pPr>
            <a:lvl3pPr>
              <a:defRPr sz="6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tr-TR"/>
          </a:p>
        </p:txBody>
      </p:sp>
      <p:sp>
        <p:nvSpPr>
          <p:cNvPr id="5" name="Text Placeholder 4"/>
          <p:cNvSpPr>
            <a:spLocks noGrp="1"/>
          </p:cNvSpPr>
          <p:nvPr>
            <p:ph type="body" sz="quarter" idx="3"/>
          </p:nvPr>
        </p:nvSpPr>
        <p:spPr>
          <a:xfrm>
            <a:off x="5432010" y="3385358"/>
            <a:ext cx="4726543" cy="1410444"/>
          </a:xfrm>
        </p:spPr>
        <p:txBody>
          <a:bodyPr anchor="b"/>
          <a:lstStyle>
            <a:lvl1pPr marL="0" indent="0">
              <a:buNone/>
              <a:defRPr sz="800" b="1"/>
            </a:lvl1pPr>
            <a:lvl2pPr marL="161290" indent="0">
              <a:buNone/>
              <a:defRPr sz="700" b="1"/>
            </a:lvl2pPr>
            <a:lvl3pPr marL="323215" indent="0">
              <a:buNone/>
              <a:defRPr sz="600" b="1"/>
            </a:lvl3pPr>
            <a:lvl4pPr marL="484505" indent="0">
              <a:buNone/>
              <a:defRPr sz="600" b="1"/>
            </a:lvl4pPr>
            <a:lvl5pPr marL="645795" indent="0">
              <a:buNone/>
              <a:defRPr sz="600" b="1"/>
            </a:lvl5pPr>
            <a:lvl6pPr marL="807720" indent="0">
              <a:buNone/>
              <a:defRPr sz="600" b="1"/>
            </a:lvl6pPr>
            <a:lvl7pPr marL="969010" indent="0">
              <a:buNone/>
              <a:defRPr sz="600" b="1"/>
            </a:lvl7pPr>
            <a:lvl8pPr marL="1130300" indent="0">
              <a:buNone/>
              <a:defRPr sz="600" b="1"/>
            </a:lvl8pPr>
            <a:lvl9pPr marL="1291590" indent="0">
              <a:buNone/>
              <a:defRPr sz="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432010" y="4795801"/>
            <a:ext cx="4726543" cy="8712809"/>
          </a:xfrm>
        </p:spPr>
        <p:txBody>
          <a:bodyPr/>
          <a:lstStyle>
            <a:lvl1pPr>
              <a:defRPr sz="800"/>
            </a:lvl1pPr>
            <a:lvl2pPr>
              <a:defRPr sz="700"/>
            </a:lvl2pPr>
            <a:lvl3pPr>
              <a:defRPr sz="6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847" y="602393"/>
            <a:ext cx="3518055" cy="2561990"/>
          </a:xfrm>
        </p:spPr>
        <p:txBody>
          <a:bodyPr anchor="b"/>
          <a:lstStyle>
            <a:lvl1pPr algn="l">
              <a:defRPr sz="700" b="1"/>
            </a:lvl1pPr>
          </a:lstStyle>
          <a:p>
            <a:r>
              <a:rPr lang="en-US" smtClean="0"/>
              <a:t>Click to edit Master title style</a:t>
            </a:r>
            <a:endParaRPr lang="tr-TR"/>
          </a:p>
        </p:txBody>
      </p:sp>
      <p:sp>
        <p:nvSpPr>
          <p:cNvPr id="3" name="Content Placeholder 2"/>
          <p:cNvSpPr>
            <a:spLocks noGrp="1"/>
          </p:cNvSpPr>
          <p:nvPr>
            <p:ph idx="1"/>
          </p:nvPr>
        </p:nvSpPr>
        <p:spPr>
          <a:xfrm>
            <a:off x="4180646" y="602393"/>
            <a:ext cx="5977908" cy="12906217"/>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tr-TR"/>
          </a:p>
        </p:txBody>
      </p:sp>
      <p:sp>
        <p:nvSpPr>
          <p:cNvPr id="4" name="Text Placeholder 3"/>
          <p:cNvSpPr>
            <a:spLocks noGrp="1"/>
          </p:cNvSpPr>
          <p:nvPr>
            <p:ph type="body" sz="half" idx="2"/>
          </p:nvPr>
        </p:nvSpPr>
        <p:spPr>
          <a:xfrm>
            <a:off x="534847" y="3164383"/>
            <a:ext cx="3518055" cy="10344227"/>
          </a:xfrm>
        </p:spPr>
        <p:txBody>
          <a:bodyPr/>
          <a:lstStyle>
            <a:lvl1pPr marL="0" indent="0">
              <a:buNone/>
              <a:defRPr sz="500"/>
            </a:lvl1pPr>
            <a:lvl2pPr marL="161290" indent="0">
              <a:buNone/>
              <a:defRPr sz="400"/>
            </a:lvl2pPr>
            <a:lvl3pPr marL="323215" indent="0">
              <a:buNone/>
              <a:defRPr sz="400"/>
            </a:lvl3pPr>
            <a:lvl4pPr marL="484505" indent="0">
              <a:buNone/>
              <a:defRPr sz="300"/>
            </a:lvl4pPr>
            <a:lvl5pPr marL="645795" indent="0">
              <a:buNone/>
              <a:defRPr sz="300"/>
            </a:lvl5pPr>
            <a:lvl6pPr marL="807720" indent="0">
              <a:buNone/>
              <a:defRPr sz="300"/>
            </a:lvl6pPr>
            <a:lvl7pPr marL="969010" indent="0">
              <a:buNone/>
              <a:defRPr sz="300"/>
            </a:lvl7pPr>
            <a:lvl8pPr marL="1130300" indent="0">
              <a:buNone/>
              <a:defRPr sz="300"/>
            </a:lvl8pPr>
            <a:lvl9pPr marL="1291590" indent="0">
              <a:buNone/>
              <a:defRPr sz="300"/>
            </a:lvl9pPr>
          </a:lstStyle>
          <a:p>
            <a:pPr lvl="0"/>
            <a:r>
              <a:rPr lang="en-US" smtClean="0"/>
              <a:t>Click to edit Master text styles</a:t>
            </a:r>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6069" y="10585623"/>
            <a:ext cx="6415952" cy="1250000"/>
          </a:xfrm>
        </p:spPr>
        <p:txBody>
          <a:bodyPr anchor="b"/>
          <a:lstStyle>
            <a:lvl1pPr algn="l">
              <a:defRPr sz="700" b="1"/>
            </a:lvl1pPr>
          </a:lstStyle>
          <a:p>
            <a:r>
              <a:rPr lang="en-US" smtClean="0"/>
              <a:t>Click to edit Master title style</a:t>
            </a:r>
            <a:endParaRPr lang="tr-TR"/>
          </a:p>
        </p:txBody>
      </p:sp>
      <p:sp>
        <p:nvSpPr>
          <p:cNvPr id="3" name="Picture Placeholder 2"/>
          <p:cNvSpPr>
            <a:spLocks noGrp="1"/>
          </p:cNvSpPr>
          <p:nvPr>
            <p:ph type="pic" idx="1"/>
          </p:nvPr>
        </p:nvSpPr>
        <p:spPr>
          <a:xfrm>
            <a:off x="2096069" y="1351372"/>
            <a:ext cx="6415952" cy="9073077"/>
          </a:xfrm>
        </p:spPr>
        <p:txBody>
          <a:bodyPr/>
          <a:lstStyle>
            <a:lvl1pPr marL="0" indent="0">
              <a:buNone/>
              <a:defRPr sz="1100"/>
            </a:lvl1pPr>
            <a:lvl2pPr marL="161290" indent="0">
              <a:buNone/>
              <a:defRPr sz="1000"/>
            </a:lvl2pPr>
            <a:lvl3pPr marL="323215" indent="0">
              <a:buNone/>
              <a:defRPr sz="800"/>
            </a:lvl3pPr>
            <a:lvl4pPr marL="484505" indent="0">
              <a:buNone/>
              <a:defRPr sz="700"/>
            </a:lvl4pPr>
            <a:lvl5pPr marL="645795" indent="0">
              <a:buNone/>
              <a:defRPr sz="700"/>
            </a:lvl5pPr>
            <a:lvl6pPr marL="807720" indent="0">
              <a:buNone/>
              <a:defRPr sz="700"/>
            </a:lvl6pPr>
            <a:lvl7pPr marL="969010" indent="0">
              <a:buNone/>
              <a:defRPr sz="700"/>
            </a:lvl7pPr>
            <a:lvl8pPr marL="1130300" indent="0">
              <a:buNone/>
              <a:defRPr sz="700"/>
            </a:lvl8pPr>
            <a:lvl9pPr marL="1291590" indent="0">
              <a:buNone/>
              <a:defRPr sz="700"/>
            </a:lvl9pPr>
          </a:lstStyle>
          <a:p>
            <a:endParaRPr lang="tr-TR"/>
          </a:p>
        </p:txBody>
      </p:sp>
      <p:sp>
        <p:nvSpPr>
          <p:cNvPr id="4" name="Text Placeholder 3"/>
          <p:cNvSpPr>
            <a:spLocks noGrp="1"/>
          </p:cNvSpPr>
          <p:nvPr>
            <p:ph type="body" sz="half" idx="2"/>
          </p:nvPr>
        </p:nvSpPr>
        <p:spPr>
          <a:xfrm>
            <a:off x="2096069" y="11835623"/>
            <a:ext cx="6415952" cy="1774359"/>
          </a:xfrm>
        </p:spPr>
        <p:txBody>
          <a:bodyPr/>
          <a:lstStyle>
            <a:lvl1pPr marL="0" indent="0">
              <a:buNone/>
              <a:defRPr sz="500"/>
            </a:lvl1pPr>
            <a:lvl2pPr marL="161290" indent="0">
              <a:buNone/>
              <a:defRPr sz="400"/>
            </a:lvl2pPr>
            <a:lvl3pPr marL="323215" indent="0">
              <a:buNone/>
              <a:defRPr sz="400"/>
            </a:lvl3pPr>
            <a:lvl4pPr marL="484505" indent="0">
              <a:buNone/>
              <a:defRPr sz="300"/>
            </a:lvl4pPr>
            <a:lvl5pPr marL="645795" indent="0">
              <a:buNone/>
              <a:defRPr sz="300"/>
            </a:lvl5pPr>
            <a:lvl6pPr marL="807720" indent="0">
              <a:buNone/>
              <a:defRPr sz="300"/>
            </a:lvl6pPr>
            <a:lvl7pPr marL="969010" indent="0">
              <a:buNone/>
              <a:defRPr sz="300"/>
            </a:lvl7pPr>
            <a:lvl8pPr marL="1130300" indent="0">
              <a:buNone/>
              <a:defRPr sz="300"/>
            </a:lvl8pPr>
            <a:lvl9pPr marL="1291590" indent="0">
              <a:buNone/>
              <a:defRPr sz="300"/>
            </a:lvl9pPr>
          </a:lstStyle>
          <a:p>
            <a:pPr lvl="0"/>
            <a:r>
              <a:rPr lang="en-US" smtClean="0"/>
              <a:t>Click to edit Master text styles</a:t>
            </a:r>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New picture"/>
          <p:cNvPicPr>
            <a:picLocks noChangeAspect="1"/>
          </p:cNvPicPr>
          <p:nvPr/>
        </p:nvPicPr>
        <p:blipFill>
          <a:blip r:embed="rId12">
            <a:lum/>
          </a:blip>
          <a:srcRect/>
          <a:stretch>
            <a:fillRect/>
          </a:stretch>
        </p:blipFill>
        <p:spPr>
          <a:xfrm rot="5400000">
            <a:off x="-4399530" y="14762136"/>
            <a:ext cx="7059329" cy="434833"/>
          </a:xfrm>
          <a:prstGeom prst="rect">
            <a:avLst/>
          </a:prstGeom>
          <a:noFill/>
          <a:ln>
            <a:noFill/>
          </a:ln>
        </p:spPr>
      </p:pic>
      <p:pic>
        <p:nvPicPr>
          <p:cNvPr id="3" name="New picture"/>
          <p:cNvPicPr>
            <a:picLocks noChangeAspect="1"/>
          </p:cNvPicPr>
          <p:nvPr/>
        </p:nvPicPr>
        <p:blipFill>
          <a:blip r:embed="rId12">
            <a:lum/>
          </a:blip>
          <a:srcRect/>
          <a:stretch>
            <a:fillRect/>
          </a:stretch>
        </p:blipFill>
        <p:spPr>
          <a:xfrm rot="5400000">
            <a:off x="7598770" y="7702643"/>
            <a:ext cx="7059329" cy="434833"/>
          </a:xfrm>
          <a:prstGeom prst="rect">
            <a:avLst/>
          </a:prstGeom>
          <a:noFill/>
          <a:ln>
            <a:noFill/>
          </a:ln>
        </p:spPr>
      </p:pic>
      <p:pic>
        <p:nvPicPr>
          <p:cNvPr id="4" name="New picture"/>
          <p:cNvPicPr>
            <a:picLocks noChangeAspect="1"/>
          </p:cNvPicPr>
          <p:nvPr/>
        </p:nvPicPr>
        <p:blipFill>
          <a:blip r:embed="rId13">
            <a:lum/>
          </a:blip>
          <a:srcRect/>
          <a:stretch>
            <a:fillRect/>
          </a:stretch>
        </p:blipFill>
        <p:spPr>
          <a:xfrm>
            <a:off x="1" y="15355879"/>
            <a:ext cx="10693300" cy="813679"/>
          </a:xfrm>
          <a:prstGeom prst="rect">
            <a:avLst/>
          </a:prstGeom>
          <a:noFill/>
          <a:ln>
            <a:noFill/>
          </a:ln>
        </p:spPr>
      </p:pic>
      <p:sp>
        <p:nvSpPr>
          <p:cNvPr id="5" name="New shape"/>
          <p:cNvSpPr/>
          <p:nvPr/>
        </p:nvSpPr>
        <p:spPr>
          <a:xfrm>
            <a:off x="1" y="15618506"/>
            <a:ext cx="5346600" cy="583302"/>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31788" tIns="15894" rIns="31788" bIns="15894" anchor="ctr" compatLnSpc="0"/>
          <a:lstStyle/>
          <a:p>
            <a:pPr marL="0" marR="0" lvl="0" indent="0" algn="l" rtl="0" hangingPunct="1">
              <a:lnSpc>
                <a:spcPct val="100000"/>
              </a:lnSpc>
              <a:spcBef>
                <a:spcPts val="0"/>
              </a:spcBef>
              <a:spcAft>
                <a:spcPts val="0"/>
              </a:spcAft>
              <a:buNone/>
            </a:pPr>
            <a:r>
              <a:rPr lang="tr-TR" sz="2000" b="0" i="0" u="none" strike="noStrike" kern="1200" spc="0">
                <a:ln>
                  <a:noFill/>
                </a:ln>
                <a:solidFill>
                  <a:srgbClr val="808080"/>
                </a:solidFill>
                <a:latin typeface="Calibri" panose="020F0502020204030204" pitchFamily="18"/>
                <a:ea typeface="Arial" panose="020B0604020202020204" pitchFamily="2"/>
                <a:cs typeface="Arial" panose="020B0604020202020204" pitchFamily="2"/>
              </a:rPr>
              <a:t>Template ID: neonboxes  Size: 36x42</a:t>
            </a:r>
            <a:endParaRPr lang="tr-TR" sz="2000" b="0" i="0" u="none" strike="noStrike" kern="1200" spc="0">
              <a:ln>
                <a:noFill/>
              </a:ln>
              <a:solidFill>
                <a:srgbClr val="808080"/>
              </a:solidFill>
              <a:latin typeface="Calibri" panose="020F0502020204030204" pitchFamily="18"/>
              <a:ea typeface="Arial" panose="020B0604020202020204" pitchFamily="2"/>
              <a:cs typeface="Arial" panose="020B0604020202020204" pitchFamily="2"/>
            </a:endParaRPr>
          </a:p>
        </p:txBody>
      </p:sp>
      <p:sp>
        <p:nvSpPr>
          <p:cNvPr id="6" name="Text Placeholder 9"/>
          <p:cNvSpPr txBox="1">
            <a:spLocks noGrp="1"/>
          </p:cNvSpPr>
          <p:nvPr>
            <p:ph type="body" idx="1"/>
          </p:nvPr>
        </p:nvSpPr>
        <p:spPr>
          <a:xfrm>
            <a:off x="253703" y="262627"/>
            <a:ext cx="7805440" cy="1312637"/>
          </a:xfrm>
          <a:prstGeom prst="rect">
            <a:avLst/>
          </a:prstGeom>
          <a:noFill/>
          <a:ln>
            <a:noFill/>
          </a:ln>
        </p:spPr>
        <p:txBody>
          <a:bodyPr wrap="square" lIns="31788" tIns="15894" rIns="31788" bIns="15894" anchor="t"/>
          <a:lstStyle>
            <a:defPPr marL="431800" lvl="0" indent="-323850" algn="l" hangingPunct="1">
              <a:spcBef>
                <a:spcPts val="0"/>
              </a:spcBef>
              <a:spcAft>
                <a:spcPts val="1415"/>
              </a:spcAft>
              <a:buSzPct val="45000"/>
              <a:buFont typeface="StarSymbol"/>
              <a:buNone/>
              <a:defRPr lang="en-US" sz="154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defPPr>
            <a:lvl1pPr marL="431800" lvl="0" indent="-323850" algn="l" hangingPunct="1">
              <a:spcBef>
                <a:spcPts val="0"/>
              </a:spcBef>
              <a:spcAft>
                <a:spcPts val="1415"/>
              </a:spcAft>
              <a:buSzPct val="45000"/>
              <a:buFont typeface="StarSymbol"/>
              <a:buChar char="●"/>
              <a:defRPr lang="en-US" sz="154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1pPr>
            <a:lvl2pPr marL="864235" lvl="1" indent="-323850" algn="l" hangingPunct="1">
              <a:spcBef>
                <a:spcPts val="0"/>
              </a:spcBef>
              <a:spcAft>
                <a:spcPts val="1135"/>
              </a:spcAft>
              <a:buSzPct val="45000"/>
              <a:buFont typeface="StarSymbol"/>
              <a:buChar char="●"/>
              <a:defRPr lang="en-US" sz="115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2pPr>
            <a:lvl3pPr marL="1296035" lvl="2" indent="-288290" algn="l" hangingPunct="1">
              <a:spcBef>
                <a:spcPts val="0"/>
              </a:spcBef>
              <a:spcAft>
                <a:spcPts val="850"/>
              </a:spcAft>
              <a:buSzPct val="75000"/>
              <a:buFont typeface="StarSymbol"/>
              <a:buChar char="–"/>
              <a:defRPr lang="en-US" sz="97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3pPr>
            <a:lvl4pPr marL="1727835" lvl="3" indent="-215900" algn="l" hangingPunct="1">
              <a:spcBef>
                <a:spcPts val="0"/>
              </a:spcBef>
              <a:spcAft>
                <a:spcPts val="565"/>
              </a:spcAft>
              <a:buSzPct val="45000"/>
              <a:buFont typeface="StarSymbol"/>
              <a:buChar char="●"/>
              <a:defRPr lang="en-US" sz="97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4pPr>
            <a:lvl5pPr marL="2160270" lvl="4" indent="-215900" algn="l" hangingPunct="1">
              <a:spcBef>
                <a:spcPts val="0"/>
              </a:spcBef>
              <a:spcAft>
                <a:spcPts val="285"/>
              </a:spcAft>
              <a:buSzPct val="75000"/>
              <a:buFont typeface="StarSymbol"/>
              <a:buChar char="–"/>
              <a:defRPr lang="en-US" sz="20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5pPr>
            <a:lvl6pPr marL="2592070" lvl="5" indent="-215900" algn="l" hangingPunct="1">
              <a:spcBef>
                <a:spcPts val="0"/>
              </a:spcBef>
              <a:spcAft>
                <a:spcPts val="285"/>
              </a:spcAft>
              <a:buSzPct val="45000"/>
              <a:buFont typeface="StarSymbol"/>
              <a:buChar char="●"/>
              <a:defRPr lang="en-US" sz="20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6pPr>
            <a:lvl7pPr marL="3023870" lvl="6" indent="-215900" algn="l" hangingPunct="1">
              <a:spcBef>
                <a:spcPts val="0"/>
              </a:spcBef>
              <a:spcAft>
                <a:spcPts val="285"/>
              </a:spcAft>
              <a:buSzPct val="45000"/>
              <a:buFont typeface="StarSymbol"/>
              <a:buChar char="●"/>
              <a:defRPr lang="en-US" sz="20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7pPr>
            <a:lvl8pPr marL="3456305" lvl="7" indent="-215900" algn="l" hangingPunct="1">
              <a:spcBef>
                <a:spcPts val="0"/>
              </a:spcBef>
              <a:spcAft>
                <a:spcPts val="285"/>
              </a:spcAft>
              <a:buSzPct val="45000"/>
              <a:buFont typeface="StarSymbol"/>
              <a:buChar char="●"/>
              <a:defRPr lang="en-US" sz="20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8pPr>
            <a:lvl9pPr marL="3888105" lvl="8" indent="-215900" algn="l" hangingPunct="1">
              <a:spcBef>
                <a:spcPts val="0"/>
              </a:spcBef>
              <a:spcAft>
                <a:spcPts val="285"/>
              </a:spcAft>
              <a:buSzPct val="45000"/>
              <a:buFont typeface="StarSymbol"/>
              <a:buChar char="●"/>
              <a:defRPr lang="en-US" sz="20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9pPr>
          </a:lstStyle>
          <a:p>
            <a:pPr lvl="0"/>
            <a:r>
              <a:rPr lang="tr-TR"/>
              <a:t>Anahat metninin biçimini düzenlemek için tıklayın</a:t>
            </a:r>
            <a:endParaRPr lang="tr-TR"/>
          </a:p>
          <a:p>
            <a:pPr lvl="1"/>
            <a:r>
              <a:rPr lang="tr-TR"/>
              <a:t>İkinci Anahat Düzeyi</a:t>
            </a:r>
            <a:endParaRPr lang="tr-TR"/>
          </a:p>
          <a:p>
            <a:pPr lvl="2"/>
            <a:r>
              <a:rPr lang="tr-TR"/>
              <a:t>Üçüncü Anahat Düzeyi</a:t>
            </a:r>
            <a:endParaRPr lang="tr-TR"/>
          </a:p>
          <a:p>
            <a:pPr lvl="3"/>
            <a:r>
              <a:rPr lang="tr-TR"/>
              <a:t>Dördüncü Anahat Düzeyi</a:t>
            </a:r>
            <a:endParaRPr lang="tr-TR"/>
          </a:p>
          <a:p>
            <a:pPr lvl="4"/>
            <a:r>
              <a:rPr lang="tr-TR"/>
              <a:t>Beşinci Anahat Düzeyi</a:t>
            </a:r>
            <a:endParaRPr lang="tr-TR"/>
          </a:p>
          <a:p>
            <a:pPr lvl="5"/>
            <a:r>
              <a:rPr lang="tr-TR"/>
              <a:t>Altıncı Anahat Düzeyi</a:t>
            </a:r>
            <a:endParaRPr lang="tr-TR"/>
          </a:p>
          <a:p>
            <a:pPr lvl="6"/>
            <a:r>
              <a:rPr lang="tr-TR"/>
              <a:t>Yedinci Anahat Düzeyi</a:t>
            </a:r>
            <a:endParaRPr lang="tr-TR"/>
          </a:p>
          <a:p>
            <a:pPr lvl="7"/>
            <a:r>
              <a:rPr lang="tr-TR"/>
              <a:t>Sekizinci Anahat Düzeyi</a:t>
            </a:r>
            <a:endParaRPr lang="tr-TR"/>
          </a:p>
          <a:p>
            <a:pPr lvl="0"/>
            <a:r>
              <a:rPr lang="tr-TR"/>
              <a:t>Dokuzuncu Anahat DüzeyiThis is a Scientific Poster Template created by Graphicsland &amp; MakeSigns.com </a:t>
            </a:r>
            <a:br>
              <a:rPr lang="tr-TR"/>
            </a:br>
            <a:r>
              <a:rPr lang="tr-TR"/>
              <a:t>Your poster title would go on these lines</a:t>
            </a:r>
            <a:endParaRPr lang="tr-TR"/>
          </a:p>
        </p:txBody>
      </p:sp>
      <p:sp>
        <p:nvSpPr>
          <p:cNvPr id="7" name="Text Placeholder 11"/>
          <p:cNvSpPr txBox="1">
            <a:spLocks noGrp="1"/>
          </p:cNvSpPr>
          <p:nvPr>
            <p:ph type="body" sz="quarter" idx="4294967295"/>
          </p:nvPr>
        </p:nvSpPr>
        <p:spPr>
          <a:xfrm>
            <a:off x="253703" y="1785298"/>
            <a:ext cx="7805440" cy="839975"/>
          </a:xfrm>
          <a:prstGeom prst="rect">
            <a:avLst/>
          </a:prstGeom>
          <a:noFill/>
          <a:ln>
            <a:noFill/>
          </a:ln>
        </p:spPr>
        <p:txBody>
          <a:bodyPr wrap="square" lIns="31788" tIns="15894" rIns="31788" bIns="15894" anchor="t"/>
          <a:lstStyle>
            <a:defPPr marL="431800" lvl="0" indent="-323850" algn="l" hangingPunct="1">
              <a:spcBef>
                <a:spcPts val="0"/>
              </a:spcBef>
              <a:spcAft>
                <a:spcPts val="1415"/>
              </a:spcAft>
              <a:buSzPct val="45000"/>
              <a:buFont typeface="StarSymbol"/>
              <a:buNone/>
              <a:defRPr lang="en-US" sz="154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defPPr>
            <a:lvl1pPr marL="431800" lvl="0" indent="-323850" algn="l" hangingPunct="1">
              <a:spcBef>
                <a:spcPts val="0"/>
              </a:spcBef>
              <a:spcAft>
                <a:spcPts val="1415"/>
              </a:spcAft>
              <a:buSzPct val="45000"/>
              <a:buFont typeface="StarSymbol"/>
              <a:buChar char="●"/>
              <a:defRPr lang="en-US" sz="154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1pPr>
            <a:lvl2pPr marL="864235" lvl="1" indent="-323850" algn="l" hangingPunct="1">
              <a:spcBef>
                <a:spcPts val="0"/>
              </a:spcBef>
              <a:spcAft>
                <a:spcPts val="1135"/>
              </a:spcAft>
              <a:buSzPct val="45000"/>
              <a:buFont typeface="StarSymbol"/>
              <a:buChar char="●"/>
              <a:defRPr lang="en-US" sz="115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2pPr>
            <a:lvl3pPr marL="1296035" lvl="2" indent="-288290" algn="l" hangingPunct="1">
              <a:spcBef>
                <a:spcPts val="0"/>
              </a:spcBef>
              <a:spcAft>
                <a:spcPts val="850"/>
              </a:spcAft>
              <a:buSzPct val="75000"/>
              <a:buFont typeface="StarSymbol"/>
              <a:buChar char="–"/>
              <a:defRPr lang="en-US" sz="97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3pPr>
            <a:lvl4pPr marL="1727835" lvl="3" indent="-215900" algn="l" hangingPunct="1">
              <a:spcBef>
                <a:spcPts val="0"/>
              </a:spcBef>
              <a:spcAft>
                <a:spcPts val="565"/>
              </a:spcAft>
              <a:buSzPct val="45000"/>
              <a:buFont typeface="StarSymbol"/>
              <a:buChar char="●"/>
              <a:defRPr lang="en-US" sz="97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4pPr>
            <a:lvl5pPr marL="2160270" lvl="4" indent="-215900" algn="l" hangingPunct="1">
              <a:spcBef>
                <a:spcPts val="0"/>
              </a:spcBef>
              <a:spcAft>
                <a:spcPts val="285"/>
              </a:spcAft>
              <a:buSzPct val="75000"/>
              <a:buFont typeface="StarSymbol"/>
              <a:buChar char="–"/>
              <a:defRPr lang="en-US" sz="20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5pPr>
            <a:lvl6pPr marL="2592070" lvl="5" indent="-215900" algn="l" hangingPunct="1">
              <a:spcBef>
                <a:spcPts val="0"/>
              </a:spcBef>
              <a:spcAft>
                <a:spcPts val="285"/>
              </a:spcAft>
              <a:buSzPct val="45000"/>
              <a:buFont typeface="StarSymbol"/>
              <a:buChar char="●"/>
              <a:defRPr lang="en-US" sz="20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6pPr>
            <a:lvl7pPr marL="3023870" lvl="6" indent="-215900" algn="l" hangingPunct="1">
              <a:spcBef>
                <a:spcPts val="0"/>
              </a:spcBef>
              <a:spcAft>
                <a:spcPts val="285"/>
              </a:spcAft>
              <a:buSzPct val="45000"/>
              <a:buFont typeface="StarSymbol"/>
              <a:buChar char="●"/>
              <a:defRPr lang="en-US" sz="20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7pPr>
            <a:lvl8pPr marL="3456305" lvl="7" indent="-215900" algn="l" hangingPunct="1">
              <a:spcBef>
                <a:spcPts val="0"/>
              </a:spcBef>
              <a:spcAft>
                <a:spcPts val="285"/>
              </a:spcAft>
              <a:buSzPct val="45000"/>
              <a:buFont typeface="StarSymbol"/>
              <a:buChar char="●"/>
              <a:defRPr lang="en-US" sz="20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8pPr>
            <a:lvl9pPr marL="3888105" lvl="8" indent="-215900" algn="l" hangingPunct="1">
              <a:spcBef>
                <a:spcPts val="0"/>
              </a:spcBef>
              <a:spcAft>
                <a:spcPts val="285"/>
              </a:spcAft>
              <a:buSzPct val="45000"/>
              <a:buFont typeface="StarSymbol"/>
              <a:buChar char="●"/>
              <a:defRPr lang="en-US" sz="2000" b="0" i="0" u="none" strike="noStrike" kern="1200" spc="0">
                <a:ln>
                  <a:noFill/>
                </a:ln>
                <a:solidFill>
                  <a:srgbClr val="000000"/>
                </a:solidFill>
                <a:latin typeface="Calibri" panose="020F0502020204030204" pitchFamily="18"/>
                <a:ea typeface="Arial" panose="020B0604020202020204" pitchFamily="2"/>
                <a:cs typeface="Arial" panose="020B0604020202020204" pitchFamily="2"/>
              </a:defRPr>
            </a:lvl9pPr>
          </a:lstStyle>
          <a:p>
            <a:pPr lvl="0"/>
            <a:r>
              <a:rPr lang="tr-TR"/>
              <a:t>Anahat metninin biçimini düzenlemek için tıklayın</a:t>
            </a:r>
            <a:endParaRPr lang="tr-TR"/>
          </a:p>
          <a:p>
            <a:pPr lvl="1"/>
            <a:r>
              <a:rPr lang="tr-TR"/>
              <a:t>İkinci Anahat Düzeyi</a:t>
            </a:r>
            <a:endParaRPr lang="tr-TR"/>
          </a:p>
          <a:p>
            <a:pPr lvl="2"/>
            <a:r>
              <a:rPr lang="tr-TR"/>
              <a:t>Üçüncü Anahat Düzeyi</a:t>
            </a:r>
            <a:endParaRPr lang="tr-TR"/>
          </a:p>
          <a:p>
            <a:pPr lvl="3"/>
            <a:r>
              <a:rPr lang="tr-TR"/>
              <a:t>Dördüncü Anahat Düzeyi</a:t>
            </a:r>
            <a:endParaRPr lang="tr-TR"/>
          </a:p>
          <a:p>
            <a:pPr lvl="4"/>
            <a:r>
              <a:rPr lang="tr-TR"/>
              <a:t>Beşinci Anahat Düzeyi</a:t>
            </a:r>
            <a:endParaRPr lang="tr-TR"/>
          </a:p>
          <a:p>
            <a:pPr lvl="5"/>
            <a:r>
              <a:rPr lang="tr-TR"/>
              <a:t>Altıncı Anahat Düzeyi</a:t>
            </a:r>
            <a:endParaRPr lang="tr-TR"/>
          </a:p>
          <a:p>
            <a:pPr lvl="6"/>
            <a:r>
              <a:rPr lang="tr-TR"/>
              <a:t>Yedinci Anahat Düzeyi</a:t>
            </a:r>
            <a:endParaRPr lang="tr-TR"/>
          </a:p>
          <a:p>
            <a:pPr lvl="7"/>
            <a:r>
              <a:rPr lang="tr-TR"/>
              <a:t>Sekizinci Anahat Düzeyi</a:t>
            </a:r>
            <a:endParaRPr lang="tr-TR"/>
          </a:p>
          <a:p>
            <a:pPr lvl="0"/>
            <a:r>
              <a:rPr lang="tr-TR"/>
              <a:t>Dokuzuncu Anahat DüzeyiAuthor Name, RN1; Author Name, Ph.D2, Author Name, RN2,3; Author Name, Ph.D1,4 </a:t>
            </a:r>
            <a:br>
              <a:rPr lang="tr-TR"/>
            </a:br>
            <a:r>
              <a:rPr lang="tr-TR"/>
              <a:t>1Name of University, City, State; 2Name of University, City, State; 3Name of University, City, State; 4Name of University, City, State;</a:t>
            </a:r>
            <a:endParaRPr lang="tr-TR"/>
          </a:p>
        </p:txBody>
      </p:sp>
      <p:sp>
        <p:nvSpPr>
          <p:cNvPr id="8" name="Title Placeholder 7"/>
          <p:cNvSpPr txBox="1">
            <a:spLocks noGrp="1"/>
          </p:cNvSpPr>
          <p:nvPr>
            <p:ph type="title"/>
          </p:nvPr>
        </p:nvSpPr>
        <p:spPr>
          <a:xfrm>
            <a:off x="534670" y="603314"/>
            <a:ext cx="9623960" cy="2525217"/>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rtl="0" hangingPunct="1">
        <a:defRPr lang="en-US" sz="3100" b="0" i="0" u="none" strike="noStrike" kern="1200" spc="0">
          <a:ln>
            <a:noFill/>
          </a:ln>
          <a:solidFill>
            <a:srgbClr val="000000"/>
          </a:solidFill>
          <a:latin typeface="Calibri" panose="020F0502020204030204" pitchFamily="18"/>
          <a:cs typeface="Arial" panose="020B0604020202020204" pitchFamily="2"/>
        </a:defRPr>
      </a:lvl1pPr>
    </p:titleStyle>
    <p:bodyStyle>
      <a:lvl1pPr lvl="0" rtl="0">
        <a:buSzPct val="45000"/>
        <a:buFont typeface="StarSymbol"/>
        <a:buChar char="●"/>
        <a:defRPr lang="tr-TR" sz="1600" b="0" i="0" u="none" strike="noStrike" spc="0">
          <a:solidFill>
            <a:srgbClr val="FFFFFF"/>
          </a:solidFill>
          <a:latin typeface="Calibri" panose="020F0502020204030204" pitchFamily="18"/>
          <a:ea typeface="Arial" panose="020B0604020202020204" pitchFamily="2"/>
          <a:cs typeface="Arial" panose="020B0604020202020204" pitchFamily="2"/>
        </a:defRPr>
      </a:lvl1pPr>
      <a:lvl2pPr lvl="1" rtl="0">
        <a:buSzPct val="45000"/>
        <a:buFont typeface="StarSymbol"/>
        <a:buChar char="●"/>
        <a:defRPr lang="tr-TR" sz="1600" b="0" i="0" u="none" strike="noStrike" spc="0">
          <a:solidFill>
            <a:srgbClr val="FFFFFF"/>
          </a:solidFill>
          <a:latin typeface="Calibri" panose="020F0502020204030204" pitchFamily="18"/>
          <a:ea typeface="Arial" panose="020B0604020202020204" pitchFamily="2"/>
          <a:cs typeface="Arial" panose="020B0604020202020204" pitchFamily="2"/>
        </a:defRPr>
      </a:lvl2pPr>
      <a:lvl3pPr lvl="2" rtl="0">
        <a:buSzPct val="75000"/>
        <a:buFont typeface="StarSymbol"/>
        <a:buChar char="–"/>
        <a:defRPr lang="tr-TR" sz="1600" b="0" i="0" u="none" strike="noStrike" spc="0">
          <a:solidFill>
            <a:srgbClr val="FFFFFF"/>
          </a:solidFill>
          <a:latin typeface="Calibri" panose="020F0502020204030204" pitchFamily="18"/>
          <a:ea typeface="Arial" panose="020B0604020202020204" pitchFamily="2"/>
          <a:cs typeface="Arial" panose="020B0604020202020204" pitchFamily="2"/>
        </a:defRPr>
      </a:lvl3pPr>
      <a:lvl4pPr lvl="3" rtl="0">
        <a:buSzPct val="45000"/>
        <a:buFont typeface="StarSymbol"/>
        <a:buChar char="●"/>
        <a:defRPr lang="tr-TR" sz="1600" b="0" i="0" u="none" strike="noStrike" spc="0">
          <a:solidFill>
            <a:srgbClr val="FFFFFF"/>
          </a:solidFill>
          <a:latin typeface="Calibri" panose="020F0502020204030204" pitchFamily="18"/>
          <a:ea typeface="Arial" panose="020B0604020202020204" pitchFamily="2"/>
          <a:cs typeface="Arial" panose="020B0604020202020204" pitchFamily="2"/>
        </a:defRPr>
      </a:lvl4pPr>
      <a:lvl5pPr lvl="4" rtl="0">
        <a:buSzPct val="75000"/>
        <a:buFont typeface="StarSymbol"/>
        <a:buChar char="–"/>
        <a:defRPr lang="tr-TR" sz="1600" b="0" i="0" u="none" strike="noStrike" spc="0">
          <a:solidFill>
            <a:srgbClr val="FFFFFF"/>
          </a:solidFill>
          <a:latin typeface="Calibri" panose="020F0502020204030204" pitchFamily="18"/>
          <a:ea typeface="Arial" panose="020B0604020202020204" pitchFamily="2"/>
          <a:cs typeface="Arial" panose="020B0604020202020204" pitchFamily="2"/>
        </a:defRPr>
      </a:lvl5pPr>
      <a:lvl6pPr lvl="5" rtl="0">
        <a:buSzPct val="45000"/>
        <a:buFont typeface="StarSymbol"/>
        <a:buChar char="●"/>
        <a:defRPr lang="tr-TR" sz="1600" b="0" i="0" u="none" strike="noStrike" spc="0">
          <a:solidFill>
            <a:srgbClr val="FFFFFF"/>
          </a:solidFill>
          <a:latin typeface="Calibri" panose="020F0502020204030204" pitchFamily="18"/>
          <a:ea typeface="Arial" panose="020B0604020202020204" pitchFamily="2"/>
          <a:cs typeface="Arial" panose="020B0604020202020204" pitchFamily="2"/>
        </a:defRPr>
      </a:lvl6pPr>
      <a:lvl7pPr lvl="6" rtl="0">
        <a:buSzPct val="45000"/>
        <a:buFont typeface="StarSymbol"/>
        <a:buChar char="●"/>
        <a:defRPr lang="tr-TR" sz="1600" b="0" i="0" u="none" strike="noStrike" spc="0">
          <a:solidFill>
            <a:srgbClr val="FFFFFF"/>
          </a:solidFill>
          <a:latin typeface="Calibri" panose="020F0502020204030204" pitchFamily="18"/>
          <a:ea typeface="Arial" panose="020B0604020202020204" pitchFamily="2"/>
          <a:cs typeface="Arial" panose="020B0604020202020204" pitchFamily="2"/>
        </a:defRPr>
      </a:lvl7pPr>
      <a:lvl8pPr lvl="7" rtl="0">
        <a:buSzPct val="45000"/>
        <a:buFont typeface="StarSymbol"/>
        <a:buChar char="●"/>
        <a:defRPr lang="tr-TR" sz="1600" b="0" i="0" u="none" strike="noStrike" spc="0">
          <a:solidFill>
            <a:srgbClr val="FFFFFF"/>
          </a:solidFill>
          <a:latin typeface="Calibri" panose="020F0502020204030204" pitchFamily="18"/>
          <a:ea typeface="Arial" panose="020B0604020202020204" pitchFamily="2"/>
          <a:cs typeface="Arial" panose="020B0604020202020204" pitchFamily="2"/>
        </a:defRPr>
      </a:lvl8pPr>
      <a:lvl9pPr marL="0" marR="0" lvl="0" indent="0" algn="ctr" rtl="0" hangingPunct="1">
        <a:spcBef>
          <a:spcPts val="945"/>
        </a:spcBef>
        <a:spcAft>
          <a:spcPts val="500"/>
        </a:spcAft>
        <a:buNone/>
        <a:defRPr lang="tr-TR" sz="1600" b="0" i="0" u="none" strike="noStrike" spc="0">
          <a:solidFill>
            <a:srgbClr val="FFFFFF"/>
          </a:solidFill>
          <a:latin typeface="Calibri" panose="020F0502020204030204" pitchFamily="18"/>
          <a:ea typeface="Arial" panose="020B0604020202020204" pitchFamily="2"/>
          <a:cs typeface="Arial" panose="020B0604020202020204" pitchFamily="2"/>
        </a:defRPr>
      </a:lvl9pPr>
    </p:bodyStyle>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1" y="166"/>
            <a:ext cx="10693701" cy="15122359"/>
            <a:chOff x="-1080" y="360"/>
            <a:chExt cx="38405880" cy="32918040"/>
          </a:xfrm>
        </p:grpSpPr>
        <p:sp>
          <p:nvSpPr>
            <p:cNvPr id="3" name="Rectangle 72"/>
            <p:cNvSpPr/>
            <p:nvPr/>
          </p:nvSpPr>
          <p:spPr>
            <a:xfrm>
              <a:off x="-1080" y="360"/>
              <a:ext cx="38405880" cy="32918040"/>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93CDDD"/>
                </a:gs>
                <a:gs pos="100000">
                  <a:srgbClr val="E6B9B8"/>
                </a:gs>
              </a:gsLst>
              <a:lin ang="5400000"/>
            </a:gradFill>
            <a:ln>
              <a:noFill/>
              <a:prstDash val="solid"/>
            </a:ln>
          </p:spPr>
          <p:txBody>
            <a:bodyPr vert="horz" wrap="square" lIns="90000" tIns="45000" rIns="90000" bIns="45000" anchor="ctr" compatLnSpc="0"/>
            <a:lstStyle/>
            <a:p>
              <a:pPr hangingPunct="0"/>
              <a:endParaRPr lang="tr-TR">
                <a:latin typeface="Arial" panose="020B0604020202020204" pitchFamily="2"/>
                <a:ea typeface="Microsoft YaHei" pitchFamily="2"/>
                <a:cs typeface="Mangal" pitchFamily="2"/>
              </a:endParaRPr>
            </a:p>
          </p:txBody>
        </p:sp>
        <p:sp>
          <p:nvSpPr>
            <p:cNvPr id="4" name="Rounded Rectangle 73"/>
            <p:cNvSpPr/>
            <p:nvPr/>
          </p:nvSpPr>
          <p:spPr>
            <a:xfrm>
              <a:off x="8170200" y="5410440"/>
              <a:ext cx="22062960" cy="26620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1E1C11">
                <a:alpha val="51000"/>
              </a:srgbClr>
            </a:solidFill>
            <a:ln w="76320">
              <a:solidFill>
                <a:srgbClr val="FFFFFF"/>
              </a:solidFill>
              <a:prstDash val="solid"/>
            </a:ln>
          </p:spPr>
          <p:txBody>
            <a:bodyPr vert="horz" wrap="square" lIns="90000" tIns="45000" rIns="90000" bIns="45000" anchor="ctr" compatLnSpc="0"/>
            <a:lstStyle/>
            <a:p>
              <a:pPr hangingPunct="0"/>
              <a:endParaRPr lang="tr-TR">
                <a:latin typeface="Arial" panose="020B0604020202020204" pitchFamily="2"/>
                <a:ea typeface="Microsoft YaHei" pitchFamily="2"/>
                <a:cs typeface="Mangal" pitchFamily="2"/>
              </a:endParaRPr>
            </a:p>
          </p:txBody>
        </p:sp>
        <p:sp>
          <p:nvSpPr>
            <p:cNvPr id="5" name="Rounded Rectangle 74"/>
            <p:cNvSpPr/>
            <p:nvPr/>
          </p:nvSpPr>
          <p:spPr>
            <a:xfrm>
              <a:off x="698039" y="533880"/>
              <a:ext cx="37009440" cy="44193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accent1">
                <a:lumMod val="20000"/>
                <a:lumOff val="80000"/>
                <a:alpha val="51000"/>
              </a:schemeClr>
            </a:solidFill>
            <a:ln w="76320">
              <a:solidFill>
                <a:srgbClr val="FFFFFF"/>
              </a:solidFill>
              <a:prstDash val="solid"/>
            </a:ln>
          </p:spPr>
          <p:txBody>
            <a:bodyPr vert="horz" wrap="square" lIns="90000" tIns="45000" rIns="90000" bIns="45000" anchor="ctr" compatLnSpc="0"/>
            <a:lstStyle/>
            <a:p>
              <a:pPr hangingPunct="0"/>
              <a:endParaRPr lang="tr-TR">
                <a:latin typeface="Arial" panose="020B0604020202020204" pitchFamily="2"/>
                <a:ea typeface="Microsoft YaHei" pitchFamily="2"/>
                <a:cs typeface="Mangal" pitchFamily="2"/>
              </a:endParaRPr>
            </a:p>
          </p:txBody>
        </p:sp>
        <p:sp>
          <p:nvSpPr>
            <p:cNvPr id="6" name="Rounded Rectangle 75"/>
            <p:cNvSpPr/>
            <p:nvPr/>
          </p:nvSpPr>
          <p:spPr>
            <a:xfrm>
              <a:off x="671400" y="5410440"/>
              <a:ext cx="7197119" cy="13183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53735">
                <a:alpha val="51000"/>
              </a:srgbClr>
            </a:solidFill>
            <a:ln w="76320">
              <a:solidFill>
                <a:srgbClr val="FFFFFF"/>
              </a:solidFill>
              <a:prstDash val="solid"/>
            </a:ln>
          </p:spPr>
          <p:txBody>
            <a:bodyPr vert="horz" wrap="square" lIns="90000" tIns="45000" rIns="90000" bIns="45000" anchor="ctr" compatLnSpc="0"/>
            <a:lstStyle/>
            <a:p>
              <a:pPr hangingPunct="0"/>
              <a:endParaRPr lang="tr-TR">
                <a:latin typeface="Arial" panose="020B0604020202020204" pitchFamily="2"/>
                <a:ea typeface="Microsoft YaHei" pitchFamily="2"/>
                <a:cs typeface="Mangal" pitchFamily="2"/>
              </a:endParaRPr>
            </a:p>
          </p:txBody>
        </p:sp>
        <p:sp>
          <p:nvSpPr>
            <p:cNvPr id="7" name="Rounded Rectangle 76"/>
            <p:cNvSpPr/>
            <p:nvPr/>
          </p:nvSpPr>
          <p:spPr>
            <a:xfrm>
              <a:off x="671400" y="19136520"/>
              <a:ext cx="7197119" cy="128012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84807">
                <a:alpha val="50000"/>
              </a:srgbClr>
            </a:solidFill>
            <a:ln w="76320">
              <a:solidFill>
                <a:srgbClr val="FFFFFF"/>
              </a:solidFill>
              <a:prstDash val="solid"/>
            </a:ln>
          </p:spPr>
          <p:txBody>
            <a:bodyPr vert="horz" wrap="square" lIns="90000" tIns="45000" rIns="90000" bIns="45000" anchor="ctr" compatLnSpc="0"/>
            <a:lstStyle/>
            <a:p>
              <a:pPr hangingPunct="0"/>
              <a:endParaRPr lang="tr-TR">
                <a:latin typeface="Arial" panose="020B0604020202020204" pitchFamily="2"/>
                <a:ea typeface="Microsoft YaHei" pitchFamily="2"/>
                <a:cs typeface="Mangal" pitchFamily="2"/>
              </a:endParaRPr>
            </a:p>
          </p:txBody>
        </p:sp>
        <p:sp>
          <p:nvSpPr>
            <p:cNvPr id="8" name="Rounded Rectangle 77"/>
            <p:cNvSpPr/>
            <p:nvPr/>
          </p:nvSpPr>
          <p:spPr>
            <a:xfrm>
              <a:off x="30507120" y="5410440"/>
              <a:ext cx="7197119" cy="1326887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10243E">
                <a:alpha val="51000"/>
              </a:srgbClr>
            </a:solidFill>
            <a:ln w="76320">
              <a:solidFill>
                <a:srgbClr val="FFFFFF"/>
              </a:solidFill>
              <a:prstDash val="solid"/>
            </a:ln>
          </p:spPr>
          <p:txBody>
            <a:bodyPr vert="horz" wrap="square" lIns="90000" tIns="45000" rIns="90000" bIns="45000" anchor="ctr" compatLnSpc="0"/>
            <a:lstStyle/>
            <a:p>
              <a:pPr hangingPunct="0"/>
              <a:endParaRPr lang="tr-TR">
                <a:latin typeface="Arial" panose="020B0604020202020204" pitchFamily="2"/>
                <a:ea typeface="Microsoft YaHei" pitchFamily="2"/>
                <a:cs typeface="Mangal" pitchFamily="2"/>
              </a:endParaRPr>
            </a:p>
          </p:txBody>
        </p:sp>
        <p:sp>
          <p:nvSpPr>
            <p:cNvPr id="9" name="Rounded Rectangle 78"/>
            <p:cNvSpPr/>
            <p:nvPr/>
          </p:nvSpPr>
          <p:spPr>
            <a:xfrm>
              <a:off x="30507120" y="26080200"/>
              <a:ext cx="7197119" cy="59432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403152">
                <a:alpha val="51000"/>
              </a:srgbClr>
            </a:solidFill>
            <a:ln w="76320">
              <a:solidFill>
                <a:srgbClr val="FFFFFF"/>
              </a:solidFill>
              <a:prstDash val="solid"/>
            </a:ln>
          </p:spPr>
          <p:txBody>
            <a:bodyPr vert="horz" wrap="square" lIns="90000" tIns="45000" rIns="90000" bIns="45000" anchor="ctr" compatLnSpc="0"/>
            <a:lstStyle/>
            <a:p>
              <a:pPr hangingPunct="0"/>
              <a:endParaRPr lang="tr-TR">
                <a:latin typeface="Arial" panose="020B0604020202020204" pitchFamily="2"/>
                <a:ea typeface="Microsoft YaHei" pitchFamily="2"/>
                <a:cs typeface="Mangal" pitchFamily="2"/>
              </a:endParaRPr>
            </a:p>
          </p:txBody>
        </p:sp>
        <p:sp>
          <p:nvSpPr>
            <p:cNvPr id="10" name="Rounded Rectangle 79"/>
            <p:cNvSpPr/>
            <p:nvPr/>
          </p:nvSpPr>
          <p:spPr>
            <a:xfrm>
              <a:off x="30507120" y="19222200"/>
              <a:ext cx="7197119" cy="64004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4F6228">
                <a:alpha val="51000"/>
              </a:srgbClr>
            </a:solidFill>
            <a:ln w="76320">
              <a:solidFill>
                <a:srgbClr val="FFFFFF"/>
              </a:solidFill>
              <a:prstDash val="solid"/>
            </a:ln>
          </p:spPr>
          <p:txBody>
            <a:bodyPr vert="horz" wrap="square" lIns="90000" tIns="45000" rIns="90000" bIns="45000" anchor="ctr" compatLnSpc="0"/>
            <a:lstStyle/>
            <a:p>
              <a:pPr hangingPunct="0"/>
              <a:endParaRPr lang="tr-TR">
                <a:latin typeface="Arial" panose="020B0604020202020204" pitchFamily="2"/>
                <a:ea typeface="Microsoft YaHei" pitchFamily="2"/>
                <a:cs typeface="Mangal" pitchFamily="2"/>
              </a:endParaRPr>
            </a:p>
          </p:txBody>
        </p:sp>
        <p:sp>
          <p:nvSpPr>
            <p:cNvPr id="11" name="TextBox 80"/>
            <p:cNvSpPr/>
            <p:nvPr/>
          </p:nvSpPr>
          <p:spPr>
            <a:xfrm>
              <a:off x="10677242" y="6476203"/>
              <a:ext cx="3315090" cy="711461"/>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hangingPunct="0"/>
              <a:r>
                <a:rPr lang="tr-TR" sz="1600" b="1" i="1" dirty="0">
                  <a:solidFill>
                    <a:srgbClr val="FFFFFF"/>
                  </a:solidFill>
                  <a:latin typeface="Arial" panose="020B0604020202020204" pitchFamily="2"/>
                  <a:ea typeface="Microsoft YaHei" pitchFamily="2"/>
                  <a:cs typeface="Arial" panose="020B0604020202020204" pitchFamily="2"/>
                </a:rPr>
                <a:t>Results</a:t>
              </a:r>
              <a:endParaRPr lang="tr-TR" sz="1600" b="1" i="1" dirty="0">
                <a:solidFill>
                  <a:srgbClr val="FFFFFF"/>
                </a:solidFill>
                <a:latin typeface="Arial" panose="020B0604020202020204" pitchFamily="2"/>
                <a:ea typeface="Microsoft YaHei" pitchFamily="2"/>
                <a:cs typeface="Arial" panose="020B0604020202020204" pitchFamily="2"/>
              </a:endParaRPr>
            </a:p>
          </p:txBody>
        </p:sp>
        <p:sp>
          <p:nvSpPr>
            <p:cNvPr id="12" name="TextBox 81"/>
            <p:cNvSpPr/>
            <p:nvPr/>
          </p:nvSpPr>
          <p:spPr>
            <a:xfrm>
              <a:off x="9864612" y="9493141"/>
              <a:ext cx="10556640" cy="561196"/>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en-US" altLang="tr-TR" sz="1100" dirty="0">
                  <a:solidFill>
                    <a:srgbClr val="FFFFFF"/>
                  </a:solidFill>
                  <a:latin typeface="Arial" panose="020B0604020202020204" pitchFamily="2"/>
                  <a:ea typeface="Microsoft YaHei" pitchFamily="2"/>
                  <a:cs typeface="Arial" panose="020B0604020202020204" pitchFamily="2"/>
                </a:rPr>
                <a:t>Information to hide</a:t>
              </a:r>
              <a:endParaRPr lang="en-US" altLang="tr-TR" sz="1100" dirty="0">
                <a:solidFill>
                  <a:srgbClr val="FFFFFF"/>
                </a:solidFill>
                <a:latin typeface="Arial" panose="020B0604020202020204" pitchFamily="2"/>
                <a:ea typeface="Microsoft YaHei" pitchFamily="2"/>
                <a:cs typeface="Arial" panose="020B0604020202020204" pitchFamily="2"/>
              </a:endParaRPr>
            </a:p>
          </p:txBody>
        </p:sp>
        <p:sp>
          <p:nvSpPr>
            <p:cNvPr id="13" name="TextBox 82"/>
            <p:cNvSpPr/>
            <p:nvPr/>
          </p:nvSpPr>
          <p:spPr>
            <a:xfrm>
              <a:off x="20114499" y="9493507"/>
              <a:ext cx="10207081" cy="561196"/>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en-US" altLang="tr-TR" sz="1100">
                  <a:solidFill>
                    <a:srgbClr val="FFFFFF"/>
                  </a:solidFill>
                  <a:latin typeface="Arial" panose="020B0604020202020204" pitchFamily="2"/>
                  <a:ea typeface="Microsoft YaHei" pitchFamily="2"/>
                  <a:cs typeface="Arial" panose="020B0604020202020204" pitchFamily="2"/>
                </a:rPr>
                <a:t>The Cover image</a:t>
              </a:r>
              <a:endParaRPr lang="en-US" altLang="tr-TR" sz="1100">
                <a:solidFill>
                  <a:srgbClr val="FFFFFF"/>
                </a:solidFill>
                <a:latin typeface="Arial" panose="020B0604020202020204" pitchFamily="2"/>
                <a:ea typeface="Microsoft YaHei" pitchFamily="2"/>
                <a:cs typeface="Arial" panose="020B0604020202020204" pitchFamily="2"/>
              </a:endParaRPr>
            </a:p>
          </p:txBody>
        </p:sp>
        <p:sp>
          <p:nvSpPr>
            <p:cNvPr id="14" name="TextBox 83"/>
            <p:cNvSpPr/>
            <p:nvPr/>
          </p:nvSpPr>
          <p:spPr>
            <a:xfrm>
              <a:off x="915479" y="5622119"/>
              <a:ext cx="4951028" cy="711461"/>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hangingPunct="0"/>
              <a:r>
                <a:rPr lang="tr-TR" sz="1600" b="1" i="1">
                  <a:solidFill>
                    <a:srgbClr val="FFFFFF"/>
                  </a:solidFill>
                  <a:latin typeface="Arial" panose="020B0604020202020204" pitchFamily="2"/>
                  <a:ea typeface="Microsoft YaHei" pitchFamily="2"/>
                  <a:cs typeface="Arial" panose="020B0604020202020204" pitchFamily="2"/>
                </a:rPr>
                <a:t>Introduction</a:t>
              </a:r>
              <a:endParaRPr lang="tr-TR" sz="1600" b="1" i="1">
                <a:solidFill>
                  <a:srgbClr val="FFFFFF"/>
                </a:solidFill>
                <a:latin typeface="Arial" panose="020B0604020202020204" pitchFamily="2"/>
                <a:ea typeface="Microsoft YaHei" pitchFamily="2"/>
                <a:cs typeface="Arial" panose="020B0604020202020204" pitchFamily="2"/>
              </a:endParaRPr>
            </a:p>
          </p:txBody>
        </p:sp>
        <p:sp>
          <p:nvSpPr>
            <p:cNvPr id="15" name="TextBox 84"/>
            <p:cNvSpPr/>
            <p:nvPr/>
          </p:nvSpPr>
          <p:spPr>
            <a:xfrm>
              <a:off x="886679" y="6401160"/>
              <a:ext cx="6578277" cy="10141604"/>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en-US" altLang="tr-TR" sz="1100" dirty="0">
                  <a:solidFill>
                    <a:srgbClr val="FFFFFF"/>
                  </a:solidFill>
                  <a:latin typeface="Arial" panose="020B0604020202020204" pitchFamily="2"/>
                  <a:ea typeface="Microsoft YaHei" pitchFamily="2"/>
                  <a:cs typeface="Arial" panose="020B0604020202020204" pitchFamily="2"/>
                </a:rPr>
                <a:t>In the current era, the internet provides good convenience in transmitting large amounts of data from anywhere in the world. But, security and safety of the communications are still an issue. In order to solve this problem steganography schemes has been developed. Steganography is the practice of concealing messages or information within other non-secret text or data </a:t>
              </a:r>
              <a:r>
                <a:rPr lang="" altLang="en-US" sz="1100" dirty="0">
                  <a:solidFill>
                    <a:srgbClr val="FFFFFF"/>
                  </a:solidFill>
                  <a:latin typeface="Arial" panose="020B0604020202020204" pitchFamily="2"/>
                  <a:ea typeface="Microsoft YaHei" pitchFamily="2"/>
                  <a:cs typeface="Arial" panose="020B0604020202020204" pitchFamily="2"/>
                </a:rPr>
                <a:t>[1]</a:t>
              </a:r>
              <a:r>
                <a:rPr lang="en-US" altLang="tr-TR" sz="1100" dirty="0">
                  <a:solidFill>
                    <a:srgbClr val="FFFFFF"/>
                  </a:solidFill>
                  <a:latin typeface="Arial" panose="020B0604020202020204" pitchFamily="2"/>
                  <a:ea typeface="Microsoft YaHei" pitchFamily="2"/>
                  <a:cs typeface="Arial" panose="020B0604020202020204" pitchFamily="2"/>
                </a:rPr>
                <a:t>. Unlike encryption, where it’s obvious that information is being hidden, steganography hides information in plain sight, inside a file such as an image, which makes it difficult for observer to figure out where exactly the data is.</a:t>
              </a:r>
              <a:endParaRPr lang="en-US" altLang="tr-TR" sz="1100" dirty="0">
                <a:solidFill>
                  <a:srgbClr val="FFFFFF"/>
                </a:solidFill>
                <a:latin typeface="Arial" panose="020B0604020202020204" pitchFamily="2"/>
                <a:ea typeface="Microsoft YaHei" pitchFamily="2"/>
                <a:cs typeface="Arial" panose="020B0604020202020204" pitchFamily="2"/>
              </a:endParaRPr>
            </a:p>
          </p:txBody>
        </p:sp>
        <p:sp>
          <p:nvSpPr>
            <p:cNvPr id="16" name="TextBox 85"/>
            <p:cNvSpPr/>
            <p:nvPr/>
          </p:nvSpPr>
          <p:spPr>
            <a:xfrm>
              <a:off x="873722" y="19516681"/>
              <a:ext cx="7819446" cy="711461"/>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hangingPunct="0"/>
              <a:r>
                <a:rPr lang="tr-TR" sz="1600" b="1" i="1">
                  <a:solidFill>
                    <a:srgbClr val="FFFFFF"/>
                  </a:solidFill>
                  <a:latin typeface="Arial" panose="020B0604020202020204" pitchFamily="2"/>
                  <a:ea typeface="Microsoft YaHei" pitchFamily="2"/>
                  <a:cs typeface="Arial" panose="020B0604020202020204" pitchFamily="2"/>
                </a:rPr>
                <a:t>Methods &amp; Materials</a:t>
              </a:r>
              <a:endParaRPr lang="tr-TR" sz="1600" b="1" i="1">
                <a:solidFill>
                  <a:srgbClr val="FFFFFF"/>
                </a:solidFill>
                <a:latin typeface="Arial" panose="020B0604020202020204" pitchFamily="2"/>
                <a:ea typeface="Microsoft YaHei" pitchFamily="2"/>
                <a:cs typeface="Arial" panose="020B0604020202020204" pitchFamily="2"/>
              </a:endParaRPr>
            </a:p>
          </p:txBody>
        </p:sp>
        <p:sp>
          <p:nvSpPr>
            <p:cNvPr id="17" name="TextBox 86"/>
            <p:cNvSpPr/>
            <p:nvPr/>
          </p:nvSpPr>
          <p:spPr>
            <a:xfrm>
              <a:off x="886679" y="20391481"/>
              <a:ext cx="6578281" cy="9037183"/>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en-US" altLang="tr-TR" sz="1100">
                  <a:solidFill>
                    <a:srgbClr val="FFFFFF"/>
                  </a:solidFill>
                  <a:latin typeface="Arial" panose="020B0604020202020204" pitchFamily="2"/>
                  <a:ea typeface="Microsoft YaHei" pitchFamily="2"/>
                  <a:cs typeface="Arial" panose="020B0604020202020204" pitchFamily="2"/>
                </a:rPr>
                <a:t>Image Steganography techniques can be divided into two groups: Image domain and Transform domain. Image domain known as spatial domain techniques embed messages in the intensity of the pixels directly, while transform domain known as frequency domain techniques image are first transformed and then the message is embedded in the image. Common image domain technique is Least Significant Bit (LSB) and common transform domain techniques are JPEG compression and JPEG steganography.</a:t>
              </a:r>
              <a:endParaRPr lang="en-US" altLang="tr-TR" sz="1100">
                <a:solidFill>
                  <a:srgbClr val="FFFFFF"/>
                </a:solidFill>
                <a:latin typeface="Arial" panose="020B0604020202020204" pitchFamily="2"/>
                <a:ea typeface="Microsoft YaHei" pitchFamily="2"/>
                <a:cs typeface="Arial" panose="020B0604020202020204" pitchFamily="2"/>
              </a:endParaRPr>
            </a:p>
            <a:p>
              <a:pPr hangingPunct="0"/>
              <a:endParaRPr lang="en-US" altLang="tr-TR" sz="1100">
                <a:solidFill>
                  <a:srgbClr val="FFFFFF"/>
                </a:solidFill>
                <a:latin typeface="Arial" panose="020B0604020202020204" pitchFamily="2"/>
                <a:ea typeface="Microsoft YaHei" pitchFamily="2"/>
                <a:cs typeface="Arial" panose="020B0604020202020204" pitchFamily="2"/>
              </a:endParaRPr>
            </a:p>
            <a:p>
              <a:pPr hangingPunct="0"/>
              <a:endParaRPr lang="en-US" altLang="tr-TR" sz="1100">
                <a:solidFill>
                  <a:srgbClr val="FFFFFF"/>
                </a:solidFill>
                <a:latin typeface="Arial" panose="020B0604020202020204" pitchFamily="2"/>
                <a:ea typeface="Microsoft YaHei" pitchFamily="2"/>
                <a:cs typeface="Arial" panose="020B0604020202020204" pitchFamily="2"/>
              </a:endParaRPr>
            </a:p>
          </p:txBody>
        </p:sp>
        <p:sp>
          <p:nvSpPr>
            <p:cNvPr id="18" name="TextBox 87"/>
            <p:cNvSpPr/>
            <p:nvPr/>
          </p:nvSpPr>
          <p:spPr>
            <a:xfrm>
              <a:off x="30663001" y="5707799"/>
              <a:ext cx="5075152" cy="711461"/>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hangingPunct="0"/>
              <a:r>
                <a:rPr lang="tr-TR" sz="1600" b="1" i="1">
                  <a:solidFill>
                    <a:srgbClr val="FFFFFF"/>
                  </a:solidFill>
                  <a:latin typeface="Arial" panose="020B0604020202020204" pitchFamily="2"/>
                  <a:ea typeface="Microsoft YaHei" pitchFamily="2"/>
                  <a:cs typeface="Arial" panose="020B0604020202020204" pitchFamily="2"/>
                </a:rPr>
                <a:t>Conclusions</a:t>
              </a:r>
              <a:endParaRPr lang="tr-TR" sz="1600" b="1" i="1">
                <a:solidFill>
                  <a:srgbClr val="FFFFFF"/>
                </a:solidFill>
                <a:latin typeface="Arial" panose="020B0604020202020204" pitchFamily="2"/>
                <a:ea typeface="Microsoft YaHei" pitchFamily="2"/>
                <a:cs typeface="Arial" panose="020B0604020202020204" pitchFamily="2"/>
              </a:endParaRPr>
            </a:p>
          </p:txBody>
        </p:sp>
        <p:sp>
          <p:nvSpPr>
            <p:cNvPr id="19" name="TextBox 88"/>
            <p:cNvSpPr/>
            <p:nvPr/>
          </p:nvSpPr>
          <p:spPr>
            <a:xfrm>
              <a:off x="30759841" y="6486841"/>
              <a:ext cx="6578281" cy="6456513"/>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en-US" altLang="tr-TR" sz="1100">
                  <a:solidFill>
                    <a:srgbClr val="FFFFFF"/>
                  </a:solidFill>
                  <a:latin typeface="Arial" panose="020B0604020202020204" pitchFamily="2"/>
                  <a:ea typeface="Microsoft YaHei" pitchFamily="2"/>
                  <a:cs typeface="Arial" panose="020B0604020202020204" pitchFamily="2"/>
                </a:rPr>
                <a:t>Steganography is useful for securely storing sensitive data, this data might be passwords or keys within other files. Information security means protecting your information from unauthorized access, modification, disruption, use, recording and destruction</a:t>
              </a:r>
              <a:r>
                <a:rPr lang="" altLang="en-US" sz="1100">
                  <a:solidFill>
                    <a:srgbClr val="FFFFFF"/>
                  </a:solidFill>
                  <a:latin typeface="Arial" panose="020B0604020202020204" pitchFamily="2"/>
                  <a:ea typeface="Microsoft YaHei" pitchFamily="2"/>
                  <a:cs typeface="Arial" panose="020B0604020202020204" pitchFamily="2"/>
                </a:rPr>
                <a:t>. This way the third party cannot notice the difference between normal message and a steganographic message [2].</a:t>
              </a:r>
              <a:endParaRPr lang="" altLang="en-US" sz="1100">
                <a:solidFill>
                  <a:srgbClr val="FFFFFF"/>
                </a:solidFill>
                <a:latin typeface="Arial" panose="020B0604020202020204" pitchFamily="2"/>
                <a:ea typeface="Microsoft YaHei" pitchFamily="2"/>
                <a:cs typeface="Arial" panose="020B0604020202020204" pitchFamily="2"/>
              </a:endParaRPr>
            </a:p>
          </p:txBody>
        </p:sp>
        <p:sp>
          <p:nvSpPr>
            <p:cNvPr id="20" name="TextBox 89"/>
            <p:cNvSpPr/>
            <p:nvPr/>
          </p:nvSpPr>
          <p:spPr>
            <a:xfrm>
              <a:off x="30641761" y="26423280"/>
              <a:ext cx="5956849" cy="728448"/>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hangingPunct="0"/>
              <a:r>
                <a:rPr lang="" altLang="tr-TR" sz="1600" b="1" i="1">
                  <a:solidFill>
                    <a:srgbClr val="FFFFFF"/>
                  </a:solidFill>
                  <a:latin typeface="Arial" panose="020B0604020202020204" pitchFamily="2"/>
                  <a:ea typeface="Microsoft YaHei" pitchFamily="2"/>
                  <a:cs typeface="Arial" panose="020B0604020202020204" pitchFamily="2"/>
                </a:rPr>
                <a:t>Contact Details</a:t>
              </a:r>
              <a:endParaRPr lang="" altLang="tr-TR" sz="1600" b="1" i="1">
                <a:solidFill>
                  <a:srgbClr val="FFFFFF"/>
                </a:solidFill>
                <a:latin typeface="Arial" panose="020B0604020202020204" pitchFamily="2"/>
                <a:ea typeface="Microsoft YaHei" pitchFamily="2"/>
                <a:cs typeface="Arial" panose="020B0604020202020204" pitchFamily="2"/>
              </a:endParaRPr>
            </a:p>
          </p:txBody>
        </p:sp>
        <p:sp>
          <p:nvSpPr>
            <p:cNvPr id="21" name="TextBox 90"/>
            <p:cNvSpPr/>
            <p:nvPr/>
          </p:nvSpPr>
          <p:spPr>
            <a:xfrm>
              <a:off x="30732118" y="19559520"/>
              <a:ext cx="4626788" cy="711461"/>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hangingPunct="0"/>
              <a:r>
                <a:rPr lang="tr-TR" sz="1600" b="1" i="1">
                  <a:solidFill>
                    <a:srgbClr val="FFFFFF"/>
                  </a:solidFill>
                  <a:latin typeface="Arial" panose="020B0604020202020204" pitchFamily="2"/>
                  <a:ea typeface="Microsoft YaHei" pitchFamily="2"/>
                  <a:cs typeface="Arial" panose="020B0604020202020204" pitchFamily="2"/>
                </a:rPr>
                <a:t>References</a:t>
              </a:r>
              <a:endParaRPr lang="tr-TR" sz="1600" b="1" i="1">
                <a:solidFill>
                  <a:srgbClr val="FFFFFF"/>
                </a:solidFill>
                <a:latin typeface="Arial" panose="020B0604020202020204" pitchFamily="2"/>
                <a:ea typeface="Microsoft YaHei" pitchFamily="2"/>
                <a:cs typeface="Arial" panose="020B0604020202020204" pitchFamily="2"/>
              </a:endParaRPr>
            </a:p>
          </p:txBody>
        </p:sp>
        <p:sp>
          <p:nvSpPr>
            <p:cNvPr id="22" name="TextBox 91"/>
            <p:cNvSpPr/>
            <p:nvPr/>
          </p:nvSpPr>
          <p:spPr>
            <a:xfrm>
              <a:off x="30759841" y="20271601"/>
              <a:ext cx="6578281" cy="5352091"/>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en-US" altLang="tr-TR" sz="1100">
                  <a:solidFill>
                    <a:srgbClr val="FFFFFF"/>
                  </a:solidFill>
                  <a:latin typeface="Arial" panose="020B0604020202020204" pitchFamily="2"/>
                  <a:ea typeface="Microsoft YaHei" pitchFamily="2"/>
                  <a:cs typeface="Arial" panose="020B0604020202020204" pitchFamily="2"/>
                </a:rPr>
                <a:t>[1]  Moerland, T., “Steganography and Steganalysis”, Leiden Institute of Advanced Computer Science, https://www.liacs.nl/home/ tmoerl/privtech.pdf</a:t>
              </a:r>
              <a:endParaRPr lang="en-US" altLang="tr-TR" sz="1100">
                <a:solidFill>
                  <a:srgbClr val="FFFFFF"/>
                </a:solidFill>
                <a:latin typeface="Arial" panose="020B0604020202020204" pitchFamily="2"/>
                <a:ea typeface="Microsoft YaHei" pitchFamily="2"/>
                <a:cs typeface="Arial" panose="020B0604020202020204" pitchFamily="2"/>
              </a:endParaRPr>
            </a:p>
            <a:p>
              <a:pPr hangingPunct="0"/>
              <a:r>
                <a:rPr lang="en-US" altLang="tr-TR" sz="1100">
                  <a:solidFill>
                    <a:srgbClr val="FFFFFF"/>
                  </a:solidFill>
                  <a:latin typeface="Arial" panose="020B0604020202020204" pitchFamily="2"/>
                  <a:ea typeface="Microsoft YaHei" pitchFamily="2"/>
                  <a:cs typeface="Arial" panose="020B0604020202020204" pitchFamily="2"/>
                </a:rPr>
                <a:t>[2]  Wang, H &amp; Wang, S, “Cyber warfare: Steganography vs Steganalysis”, Communications of the ACM, 47:10, October 2004</a:t>
              </a:r>
              <a:endParaRPr lang="en-US" altLang="tr-TR" sz="1100">
                <a:solidFill>
                  <a:srgbClr val="FFFFFF"/>
                </a:solidFill>
                <a:latin typeface="Arial" panose="020B0604020202020204" pitchFamily="2"/>
                <a:ea typeface="Microsoft YaHei" pitchFamily="2"/>
                <a:cs typeface="Arial" panose="020B0604020202020204" pitchFamily="2"/>
              </a:endParaRPr>
            </a:p>
          </p:txBody>
        </p:sp>
        <p:sp>
          <p:nvSpPr>
            <p:cNvPr id="23" name="TextBox 92"/>
            <p:cNvSpPr/>
            <p:nvPr/>
          </p:nvSpPr>
          <p:spPr>
            <a:xfrm>
              <a:off x="30759841" y="27192599"/>
              <a:ext cx="6578281" cy="2403741"/>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 altLang="tr-TR" sz="1100">
                  <a:solidFill>
                    <a:srgbClr val="FFFFFF"/>
                  </a:solidFill>
                  <a:latin typeface="Arial" panose="020B0604020202020204" pitchFamily="2"/>
                  <a:ea typeface="Microsoft YaHei" pitchFamily="2"/>
                  <a:cs typeface="Arial" panose="020B0604020202020204" pitchFamily="2"/>
                </a:rPr>
                <a:t>+90 533 861 6082</a:t>
              </a:r>
              <a:endParaRPr lang="" altLang="tr-TR" sz="1100">
                <a:solidFill>
                  <a:srgbClr val="FFFFFF"/>
                </a:solidFill>
                <a:latin typeface="Arial" panose="020B0604020202020204" pitchFamily="2"/>
                <a:ea typeface="Microsoft YaHei" pitchFamily="2"/>
                <a:cs typeface="Arial" panose="020B0604020202020204" pitchFamily="2"/>
              </a:endParaRPr>
            </a:p>
            <a:p>
              <a:pPr hangingPunct="0"/>
              <a:endParaRPr lang="" altLang="tr-TR" sz="1100">
                <a:solidFill>
                  <a:srgbClr val="FFFFFF"/>
                </a:solidFill>
                <a:latin typeface="Arial" panose="020B0604020202020204" pitchFamily="2"/>
                <a:ea typeface="Microsoft YaHei" pitchFamily="2"/>
                <a:cs typeface="Arial" panose="020B0604020202020204" pitchFamily="2"/>
              </a:endParaRPr>
            </a:p>
            <a:p>
              <a:pPr hangingPunct="0"/>
              <a:r>
                <a:rPr lang="" altLang="tr-TR" sz="1100">
                  <a:solidFill>
                    <a:srgbClr val="FFFFFF"/>
                  </a:solidFill>
                  <a:latin typeface="Arial" panose="020B0604020202020204" pitchFamily="2"/>
                  <a:ea typeface="Microsoft YaHei" pitchFamily="2"/>
                  <a:cs typeface="Arial" panose="020B0604020202020204" pitchFamily="2"/>
                </a:rPr>
                <a:t>maneswaemmanuel02@gmai.com</a:t>
              </a:r>
              <a:endParaRPr lang="" altLang="tr-TR" sz="1100">
                <a:solidFill>
                  <a:srgbClr val="FFFFFF"/>
                </a:solidFill>
                <a:latin typeface="Arial" panose="020B0604020202020204" pitchFamily="2"/>
                <a:ea typeface="Microsoft YaHei" pitchFamily="2"/>
                <a:cs typeface="Arial" panose="020B0604020202020204" pitchFamily="2"/>
              </a:endParaRPr>
            </a:p>
            <a:p>
              <a:pPr hangingPunct="0"/>
              <a:endParaRPr lang="" altLang="tr-TR" sz="1100">
                <a:solidFill>
                  <a:srgbClr val="FFFFFF"/>
                </a:solidFill>
                <a:latin typeface="Arial" panose="020B0604020202020204" pitchFamily="2"/>
                <a:ea typeface="Microsoft YaHei" pitchFamily="2"/>
                <a:cs typeface="Arial" panose="020B0604020202020204" pitchFamily="2"/>
              </a:endParaRPr>
            </a:p>
            <a:p>
              <a:pPr hangingPunct="0"/>
              <a:r>
                <a:rPr lang="" altLang="tr-TR" sz="1100">
                  <a:solidFill>
                    <a:srgbClr val="FFFFFF"/>
                  </a:solidFill>
                  <a:latin typeface="Arial" panose="020B0604020202020204" pitchFamily="2"/>
                  <a:ea typeface="Microsoft YaHei" pitchFamily="2"/>
                  <a:cs typeface="Arial" panose="020B0604020202020204" pitchFamily="2"/>
                </a:rPr>
                <a:t>154409@std.eul.edu.tr</a:t>
              </a:r>
              <a:endParaRPr lang="" altLang="tr-TR" sz="1100">
                <a:solidFill>
                  <a:srgbClr val="FFFFFF"/>
                </a:solidFill>
                <a:latin typeface="Arial" panose="020B0604020202020204" pitchFamily="2"/>
                <a:ea typeface="Microsoft YaHei" pitchFamily="2"/>
                <a:cs typeface="Arial" panose="020B0604020202020204" pitchFamily="2"/>
              </a:endParaRPr>
            </a:p>
          </p:txBody>
        </p:sp>
      </p:grpSp>
      <p:pic>
        <p:nvPicPr>
          <p:cNvPr id="25" name="Picture 24"/>
          <p:cNvPicPr>
            <a:picLocks noChangeAspect="1"/>
          </p:cNvPicPr>
          <p:nvPr/>
        </p:nvPicPr>
        <p:blipFill>
          <a:blip r:embed="rId1">
            <a:lum/>
          </a:blip>
          <a:srcRect/>
          <a:stretch>
            <a:fillRect/>
          </a:stretch>
        </p:blipFill>
        <p:spPr>
          <a:xfrm>
            <a:off x="323185" y="245262"/>
            <a:ext cx="1867719" cy="2030229"/>
          </a:xfrm>
          <a:prstGeom prst="rect">
            <a:avLst/>
          </a:prstGeom>
          <a:noFill/>
          <a:ln>
            <a:noFill/>
          </a:ln>
        </p:spPr>
      </p:pic>
      <p:sp>
        <p:nvSpPr>
          <p:cNvPr id="26" name="Freeform 25"/>
          <p:cNvSpPr/>
          <p:nvPr/>
        </p:nvSpPr>
        <p:spPr>
          <a:xfrm>
            <a:off x="3037214" y="652597"/>
            <a:ext cx="5410351" cy="1414678"/>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A6A6">
              <a:alpha val="25000"/>
            </a:srgbClr>
          </a:solidFill>
          <a:ln>
            <a:noFill/>
            <a:prstDash val="solid"/>
          </a:ln>
        </p:spPr>
        <p:txBody>
          <a:bodyPr vert="horz" wrap="square" lIns="59889" tIns="29881" rIns="59889" bIns="29881" anchor="ctr" anchorCtr="0" compatLnSpc="0"/>
          <a:lstStyle/>
          <a:p>
            <a:pPr algn="ctr"/>
            <a:r>
              <a:rPr lang="tr-TR" sz="2400" b="1" dirty="0">
                <a:solidFill>
                  <a:srgbClr val="FFFFFF"/>
                </a:solidFill>
                <a:latin typeface="Arial" panose="020B0604020202020204" pitchFamily="2"/>
                <a:ea typeface="Microsoft YaHei" pitchFamily="2"/>
                <a:cs typeface="Mangal" pitchFamily="2"/>
              </a:rPr>
              <a:t>  </a:t>
            </a:r>
            <a:r>
              <a:rPr lang="en-US" altLang="tr-TR" sz="2400" b="1" dirty="0">
                <a:solidFill>
                  <a:srgbClr val="FFFFFF"/>
                </a:solidFill>
                <a:latin typeface="Arial" panose="020B0604020202020204" pitchFamily="2"/>
                <a:ea typeface="Microsoft YaHei" pitchFamily="2"/>
                <a:cs typeface="Mangal" pitchFamily="2"/>
              </a:rPr>
              <a:t>IMAG</a:t>
            </a:r>
            <a:r>
              <a:rPr lang="tr-TR" sz="2400" b="1" dirty="0">
                <a:solidFill>
                  <a:srgbClr val="FFFFFF"/>
                </a:solidFill>
                <a:latin typeface="Arial" panose="020B0604020202020204" pitchFamily="2"/>
                <a:ea typeface="Microsoft YaHei" pitchFamily="2"/>
                <a:cs typeface="Mangal" pitchFamily="2"/>
              </a:rPr>
              <a:t>E </a:t>
            </a:r>
            <a:r>
              <a:rPr lang="en-US" altLang="tr-TR" sz="2400" b="1" dirty="0">
                <a:solidFill>
                  <a:srgbClr val="FFFFFF"/>
                </a:solidFill>
                <a:latin typeface="Arial" panose="020B0604020202020204" pitchFamily="2"/>
                <a:ea typeface="Microsoft YaHei" pitchFamily="2"/>
                <a:cs typeface="Mangal" pitchFamily="2"/>
              </a:rPr>
              <a:t>STEGANOGRAPHY</a:t>
            </a:r>
            <a:br>
              <a:rPr lang="tr-TR" sz="3200" b="1" dirty="0">
                <a:solidFill>
                  <a:srgbClr val="FFFFFF"/>
                </a:solidFill>
                <a:latin typeface="Arial" panose="020B0604020202020204" pitchFamily="2"/>
                <a:ea typeface="Microsoft YaHei" pitchFamily="2"/>
                <a:cs typeface="Mangal" pitchFamily="2"/>
              </a:rPr>
            </a:br>
            <a:r>
              <a:rPr lang="en-US" altLang="tr-TR" sz="1600" dirty="0">
                <a:solidFill>
                  <a:srgbClr val="FFFFFF"/>
                </a:solidFill>
                <a:latin typeface="Arial" panose="020B0604020202020204" pitchFamily="2"/>
                <a:ea typeface="Microsoft YaHei" pitchFamily="2"/>
                <a:cs typeface="Mangal" pitchFamily="2"/>
              </a:rPr>
              <a:t>Em</a:t>
            </a:r>
            <a:r>
              <a:rPr lang="tr-TR" sz="1600" dirty="0">
                <a:solidFill>
                  <a:srgbClr val="FFFFFF"/>
                </a:solidFill>
                <a:latin typeface="Arial" panose="020B0604020202020204" pitchFamily="2"/>
                <a:ea typeface="Microsoft YaHei" pitchFamily="2"/>
                <a:cs typeface="Mangal" pitchFamily="2"/>
              </a:rPr>
              <a:t>m</a:t>
            </a:r>
            <a:r>
              <a:rPr lang="en-US" altLang="tr-TR" sz="1600" dirty="0">
                <a:solidFill>
                  <a:srgbClr val="FFFFFF"/>
                </a:solidFill>
                <a:latin typeface="Arial" panose="020B0604020202020204" pitchFamily="2"/>
                <a:ea typeface="Microsoft YaHei" pitchFamily="2"/>
                <a:cs typeface="Mangal" pitchFamily="2"/>
              </a:rPr>
              <a:t>anu</a:t>
            </a:r>
            <a:r>
              <a:rPr lang="tr-TR" sz="1600" dirty="0">
                <a:solidFill>
                  <a:srgbClr val="FFFFFF"/>
                </a:solidFill>
                <a:latin typeface="Arial" panose="020B0604020202020204" pitchFamily="2"/>
                <a:ea typeface="Microsoft YaHei" pitchFamily="2"/>
                <a:cs typeface="Mangal" pitchFamily="2"/>
              </a:rPr>
              <a:t>e</a:t>
            </a:r>
            <a:r>
              <a:rPr lang="en-US" altLang="tr-TR" sz="1600" dirty="0">
                <a:solidFill>
                  <a:srgbClr val="FFFFFF"/>
                </a:solidFill>
                <a:latin typeface="Arial" panose="020B0604020202020204" pitchFamily="2"/>
                <a:ea typeface="Microsoft YaHei" pitchFamily="2"/>
                <a:cs typeface="Mangal" pitchFamily="2"/>
              </a:rPr>
              <a:t>l Maneswa</a:t>
            </a:r>
            <a:br>
              <a:rPr lang="tr-TR" sz="1400" b="1" dirty="0">
                <a:solidFill>
                  <a:srgbClr val="FFFFFF"/>
                </a:solidFill>
                <a:latin typeface="Arial" panose="020B0604020202020204" pitchFamily="2"/>
                <a:ea typeface="Microsoft YaHei" pitchFamily="2"/>
                <a:cs typeface="Mangal" pitchFamily="2"/>
              </a:rPr>
            </a:br>
            <a:r>
              <a:rPr lang="tr-TR" sz="1400" b="1" dirty="0">
                <a:solidFill>
                  <a:srgbClr val="FFFFFF"/>
                </a:solidFill>
                <a:latin typeface="Arial" panose="020B0604020202020204" pitchFamily="2"/>
                <a:ea typeface="Microsoft YaHei" pitchFamily="2"/>
                <a:cs typeface="Mangal" pitchFamily="2"/>
              </a:rPr>
              <a:t>A</a:t>
            </a:r>
            <a:r>
              <a:rPr lang="en-US" altLang="tr-TR" sz="1400" b="1" dirty="0">
                <a:solidFill>
                  <a:srgbClr val="FFFFFF"/>
                </a:solidFill>
                <a:latin typeface="Arial" panose="020B0604020202020204" pitchFamily="2"/>
                <a:ea typeface="Microsoft YaHei" pitchFamily="2"/>
                <a:cs typeface="Mangal" pitchFamily="2"/>
              </a:rPr>
              <a:t>sst. Prof. Dr. Cem Kalyoncu</a:t>
            </a:r>
            <a:br>
              <a:rPr lang="tr-TR" sz="1400" b="1" dirty="0">
                <a:solidFill>
                  <a:srgbClr val="FFFFFF"/>
                </a:solidFill>
                <a:latin typeface="Arial" panose="020B0604020202020204" pitchFamily="2"/>
                <a:ea typeface="Microsoft YaHei" pitchFamily="2"/>
                <a:cs typeface="Mangal" pitchFamily="2"/>
              </a:rPr>
            </a:br>
            <a:r>
              <a:rPr lang="en-US" sz="1400" b="1" i="1" dirty="0">
                <a:solidFill>
                  <a:srgbClr val="FFFFFF"/>
                </a:solidFill>
                <a:latin typeface="Arial" panose="020B0604020202020204" pitchFamily="2"/>
                <a:ea typeface="Microsoft YaHei" pitchFamily="2"/>
                <a:cs typeface="Mangal" pitchFamily="2"/>
              </a:rPr>
              <a:t> European </a:t>
            </a:r>
            <a:r>
              <a:rPr lang="en-US" sz="1400" b="1" i="1" dirty="0" err="1">
                <a:solidFill>
                  <a:srgbClr val="FFFFFF"/>
                </a:solidFill>
                <a:latin typeface="Arial" panose="020B0604020202020204" pitchFamily="2"/>
                <a:ea typeface="Microsoft YaHei" pitchFamily="2"/>
                <a:cs typeface="Mangal" pitchFamily="2"/>
              </a:rPr>
              <a:t>Univer</a:t>
            </a:r>
            <a:r>
              <a:rPr lang="tr-TR" sz="1400" b="1" i="1" dirty="0">
                <a:solidFill>
                  <a:srgbClr val="FFFFFF"/>
                </a:solidFill>
                <a:latin typeface="Arial" panose="020B0604020202020204" pitchFamily="2"/>
                <a:ea typeface="Microsoft YaHei" pitchFamily="2"/>
                <a:cs typeface="Mangal" pitchFamily="2"/>
              </a:rPr>
              <a:t>s</a:t>
            </a:r>
            <a:r>
              <a:rPr lang="en-US" sz="1400" b="1" i="1" dirty="0" err="1">
                <a:solidFill>
                  <a:srgbClr val="FFFFFF"/>
                </a:solidFill>
                <a:latin typeface="Arial" panose="020B0604020202020204" pitchFamily="2"/>
                <a:ea typeface="Microsoft YaHei" pitchFamily="2"/>
                <a:cs typeface="Mangal" pitchFamily="2"/>
              </a:rPr>
              <a:t>ity</a:t>
            </a:r>
            <a:r>
              <a:rPr lang="en-US" sz="1400" b="1" i="1" dirty="0">
                <a:solidFill>
                  <a:srgbClr val="FFFFFF"/>
                </a:solidFill>
                <a:latin typeface="Arial" panose="020B0604020202020204" pitchFamily="2"/>
                <a:ea typeface="Microsoft YaHei" pitchFamily="2"/>
                <a:cs typeface="Mangal" pitchFamily="2"/>
              </a:rPr>
              <a:t> of </a:t>
            </a:r>
            <a:r>
              <a:rPr lang="en-US" sz="1400" b="1" i="1" dirty="0" err="1">
                <a:solidFill>
                  <a:srgbClr val="FFFFFF"/>
                </a:solidFill>
                <a:latin typeface="Arial" panose="020B0604020202020204" pitchFamily="2"/>
                <a:ea typeface="Microsoft YaHei" pitchFamily="2"/>
                <a:cs typeface="Mangal" pitchFamily="2"/>
              </a:rPr>
              <a:t>Lefke</a:t>
            </a:r>
            <a:r>
              <a:rPr lang="tr-TR" sz="1400" b="1" i="1" dirty="0">
                <a:solidFill>
                  <a:srgbClr val="FFFFFF"/>
                </a:solidFill>
                <a:latin typeface="Arial" panose="020B0604020202020204" pitchFamily="2"/>
                <a:ea typeface="Microsoft YaHei" pitchFamily="2"/>
                <a:cs typeface="Mangal" pitchFamily="2"/>
              </a:rPr>
              <a:t>, Engineering Faculty</a:t>
            </a:r>
            <a:r>
              <a:rPr lang="en-US" sz="1400" b="1" i="1" dirty="0">
                <a:solidFill>
                  <a:srgbClr val="FFFFFF"/>
                </a:solidFill>
                <a:latin typeface="Arial" panose="020B0604020202020204" pitchFamily="2"/>
                <a:ea typeface="Microsoft YaHei" pitchFamily="2"/>
                <a:cs typeface="Mangal" pitchFamily="2"/>
              </a:rPr>
              <a:t>, </a:t>
            </a:r>
            <a:r>
              <a:rPr lang="en-US" sz="1400" b="1" i="1" dirty="0" err="1">
                <a:solidFill>
                  <a:srgbClr val="FFFFFF"/>
                </a:solidFill>
                <a:latin typeface="Arial" panose="020B0604020202020204" pitchFamily="2"/>
                <a:ea typeface="Microsoft YaHei" pitchFamily="2"/>
                <a:cs typeface="Mangal" pitchFamily="2"/>
              </a:rPr>
              <a:t>Lefke</a:t>
            </a:r>
            <a:r>
              <a:rPr lang="en-US" sz="1400" b="1" i="1" dirty="0">
                <a:solidFill>
                  <a:srgbClr val="FFFFFF"/>
                </a:solidFill>
                <a:latin typeface="Arial" panose="020B0604020202020204" pitchFamily="2"/>
                <a:ea typeface="Microsoft YaHei" pitchFamily="2"/>
                <a:cs typeface="Mangal" pitchFamily="2"/>
              </a:rPr>
              <a:t>, T.R.</a:t>
            </a:r>
            <a:r>
              <a:rPr lang="tr-TR" sz="1400" b="1" i="1" dirty="0">
                <a:solidFill>
                  <a:srgbClr val="FFFFFF"/>
                </a:solidFill>
                <a:latin typeface="Arial" panose="020B0604020202020204" pitchFamily="2"/>
                <a:ea typeface="Microsoft YaHei" pitchFamily="2"/>
                <a:cs typeface="Mangal" pitchFamily="2"/>
              </a:rPr>
              <a:t>N.C</a:t>
            </a:r>
            <a:endParaRPr lang="en-US" sz="1400" b="1" i="1" dirty="0">
              <a:solidFill>
                <a:srgbClr val="FFFFFF"/>
              </a:solidFill>
              <a:latin typeface="Arial" panose="020B0604020202020204" pitchFamily="2"/>
              <a:ea typeface="Microsoft YaHei" pitchFamily="2"/>
              <a:cs typeface="Mangal" pitchFamily="2"/>
            </a:endParaRPr>
          </a:p>
        </p:txBody>
      </p:sp>
      <p:pic>
        <p:nvPicPr>
          <p:cNvPr id="29" name="Picture 28" descr="the secret"/>
          <p:cNvPicPr>
            <a:picLocks noChangeAspect="1"/>
          </p:cNvPicPr>
          <p:nvPr/>
        </p:nvPicPr>
        <p:blipFill>
          <a:blip r:embed="rId2"/>
          <a:stretch>
            <a:fillRect/>
          </a:stretch>
        </p:blipFill>
        <p:spPr>
          <a:xfrm>
            <a:off x="2747010" y="4618990"/>
            <a:ext cx="2188210" cy="1788795"/>
          </a:xfrm>
          <a:prstGeom prst="rect">
            <a:avLst/>
          </a:prstGeom>
        </p:spPr>
      </p:pic>
      <p:pic>
        <p:nvPicPr>
          <p:cNvPr id="30" name="Picture 29" descr="Cover"/>
          <p:cNvPicPr>
            <a:picLocks noChangeAspect="1"/>
          </p:cNvPicPr>
          <p:nvPr/>
        </p:nvPicPr>
        <p:blipFill>
          <a:blip r:embed="rId3"/>
          <a:stretch>
            <a:fillRect/>
          </a:stretch>
        </p:blipFill>
        <p:spPr>
          <a:xfrm>
            <a:off x="5600700" y="4618990"/>
            <a:ext cx="2325370" cy="1787525"/>
          </a:xfrm>
          <a:prstGeom prst="rect">
            <a:avLst/>
          </a:prstGeom>
        </p:spPr>
      </p:pic>
      <p:pic>
        <p:nvPicPr>
          <p:cNvPr id="31" name="Picture 30" descr="Cover"/>
          <p:cNvPicPr>
            <a:picLocks noChangeAspect="1"/>
          </p:cNvPicPr>
          <p:nvPr/>
        </p:nvPicPr>
        <p:blipFill>
          <a:blip r:embed="rId3"/>
          <a:stretch>
            <a:fillRect/>
          </a:stretch>
        </p:blipFill>
        <p:spPr>
          <a:xfrm>
            <a:off x="4173220" y="8580755"/>
            <a:ext cx="2326005" cy="1790065"/>
          </a:xfrm>
          <a:prstGeom prst="rect">
            <a:avLst/>
          </a:prstGeom>
        </p:spPr>
      </p:pic>
      <p:sp>
        <p:nvSpPr>
          <p:cNvPr id="33" name="TextBox 82"/>
          <p:cNvSpPr/>
          <p:nvPr/>
        </p:nvSpPr>
        <p:spPr>
          <a:xfrm>
            <a:off x="4173184" y="8323028"/>
            <a:ext cx="2842051" cy="257810"/>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 altLang="en-US" sz="1100">
                <a:solidFill>
                  <a:srgbClr val="FFFFFF"/>
                </a:solidFill>
                <a:latin typeface="Arial" panose="020B0604020202020204" pitchFamily="2"/>
                <a:ea typeface="Microsoft YaHei" pitchFamily="2"/>
                <a:cs typeface="Arial" panose="020B0604020202020204" pitchFamily="2"/>
              </a:rPr>
              <a:t>Steganographic image</a:t>
            </a:r>
            <a:endParaRPr lang="" altLang="en-US" sz="1100">
              <a:solidFill>
                <a:srgbClr val="FFFFFF"/>
              </a:solidFill>
              <a:latin typeface="Arial" panose="020B0604020202020204" pitchFamily="2"/>
              <a:ea typeface="Microsoft YaHei" pitchFamily="2"/>
              <a:cs typeface="Arial" panose="020B0604020202020204" pitchFamily="2"/>
            </a:endParaRPr>
          </a:p>
        </p:txBody>
      </p:sp>
      <p:sp>
        <p:nvSpPr>
          <p:cNvPr id="35" name="TextBox 82"/>
          <p:cNvSpPr/>
          <p:nvPr/>
        </p:nvSpPr>
        <p:spPr>
          <a:xfrm>
            <a:off x="3305810" y="16703675"/>
            <a:ext cx="5179060" cy="427355"/>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en-US" altLang="tr-TR" sz="1100">
                <a:solidFill>
                  <a:srgbClr val="FFFFFF"/>
                </a:solidFill>
                <a:latin typeface="Arial" panose="020B0604020202020204" pitchFamily="2"/>
                <a:ea typeface="Microsoft YaHei" pitchFamily="2"/>
                <a:cs typeface="Arial" panose="020B0604020202020204" pitchFamily="2"/>
              </a:rPr>
              <a:t>To reveal the hidden secret information, you'll provide the image containg the secret information and the secret key used to secure the information.</a:t>
            </a:r>
            <a:endParaRPr lang="en-US" altLang="tr-TR" sz="1100">
              <a:solidFill>
                <a:srgbClr val="FFFFFF"/>
              </a:solidFill>
              <a:latin typeface="Arial" panose="020B0604020202020204" pitchFamily="2"/>
              <a:ea typeface="Microsoft YaHei" pitchFamily="2"/>
              <a:cs typeface="Arial" panose="020B0604020202020204" pitchFamily="2"/>
            </a:endParaRPr>
          </a:p>
        </p:txBody>
      </p:sp>
      <p:pic>
        <p:nvPicPr>
          <p:cNvPr id="36" name="Picture 35" descr="the secret"/>
          <p:cNvPicPr>
            <a:picLocks noChangeAspect="1"/>
          </p:cNvPicPr>
          <p:nvPr/>
        </p:nvPicPr>
        <p:blipFill>
          <a:blip r:embed="rId2"/>
          <a:stretch>
            <a:fillRect/>
          </a:stretch>
        </p:blipFill>
        <p:spPr>
          <a:xfrm>
            <a:off x="4311015" y="12723495"/>
            <a:ext cx="2188210" cy="1788795"/>
          </a:xfrm>
          <a:prstGeom prst="rect">
            <a:avLst/>
          </a:prstGeom>
        </p:spPr>
      </p:pic>
      <p:sp>
        <p:nvSpPr>
          <p:cNvPr id="38" name="TextBox 82"/>
          <p:cNvSpPr/>
          <p:nvPr/>
        </p:nvSpPr>
        <p:spPr>
          <a:xfrm>
            <a:off x="4321139" y="12465768"/>
            <a:ext cx="2842051" cy="257810"/>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p>
            <a:pPr hangingPunct="0"/>
            <a:r>
              <a:rPr lang="en-US" altLang="en-US" sz="1100">
                <a:solidFill>
                  <a:srgbClr val="FFFFFF"/>
                </a:solidFill>
                <a:latin typeface="Arial" panose="020B0604020202020204" pitchFamily="2"/>
                <a:ea typeface="Microsoft YaHei" pitchFamily="2"/>
                <a:cs typeface="Arial" panose="020B0604020202020204" pitchFamily="2"/>
              </a:rPr>
              <a:t>Hidden information revealed</a:t>
            </a:r>
            <a:endParaRPr lang="en-US" altLang="en-US" sz="1100">
              <a:solidFill>
                <a:srgbClr val="FFFFFF"/>
              </a:solidFill>
              <a:latin typeface="Arial" panose="020B0604020202020204" pitchFamily="2"/>
              <a:ea typeface="Microsoft YaHei" pitchFamily="2"/>
              <a:cs typeface="Arial" panose="020B0604020202020204" pitchFamily="2"/>
            </a:endParaRPr>
          </a:p>
        </p:txBody>
      </p:sp>
      <p:sp>
        <p:nvSpPr>
          <p:cNvPr id="40" name="TextBox 82"/>
          <p:cNvSpPr/>
          <p:nvPr/>
        </p:nvSpPr>
        <p:spPr>
          <a:xfrm>
            <a:off x="2747010" y="3517900"/>
            <a:ext cx="5179060" cy="427355"/>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en-US" altLang="en-US" sz="1100">
                <a:solidFill>
                  <a:srgbClr val="FFFFFF"/>
                </a:solidFill>
                <a:latin typeface="Arial" panose="020B0604020202020204" pitchFamily="2"/>
                <a:ea typeface="Microsoft YaHei" pitchFamily="2"/>
                <a:cs typeface="Arial" panose="020B0604020202020204" pitchFamily="2"/>
              </a:rPr>
              <a:t>The Information that need to be hidden will be provided along with the Cover image that is intended to conceal the secret information.</a:t>
            </a:r>
            <a:endParaRPr lang="en-US" altLang="en-US" sz="1100">
              <a:solidFill>
                <a:srgbClr val="FFFFFF"/>
              </a:solidFill>
              <a:latin typeface="Arial" panose="020B0604020202020204" pitchFamily="2"/>
              <a:ea typeface="Microsoft YaHei" pitchFamily="2"/>
              <a:cs typeface="Arial" panose="020B0604020202020204" pitchFamily="2"/>
            </a:endParaRPr>
          </a:p>
        </p:txBody>
      </p:sp>
      <p:pic>
        <p:nvPicPr>
          <p:cNvPr id="24" name="Picture 23" descr="steg alg"/>
          <p:cNvPicPr>
            <a:picLocks noChangeAspect="1"/>
          </p:cNvPicPr>
          <p:nvPr/>
        </p:nvPicPr>
        <p:blipFill>
          <a:blip r:embed="rId4"/>
          <a:srcRect l="23193" t="5872" r="25622" b="11087"/>
          <a:stretch>
            <a:fillRect/>
          </a:stretch>
        </p:blipFill>
        <p:spPr>
          <a:xfrm>
            <a:off x="4474210" y="6931025"/>
            <a:ext cx="1745615" cy="930275"/>
          </a:xfrm>
          <a:prstGeom prst="rect">
            <a:avLst/>
          </a:prstGeom>
        </p:spPr>
      </p:pic>
      <p:sp>
        <p:nvSpPr>
          <p:cNvPr id="27" name="TextBox 82"/>
          <p:cNvSpPr/>
          <p:nvPr/>
        </p:nvSpPr>
        <p:spPr>
          <a:xfrm>
            <a:off x="4474174" y="6673298"/>
            <a:ext cx="2842051" cy="257810"/>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p>
            <a:pPr hangingPunct="0"/>
            <a:r>
              <a:rPr lang="" altLang="en-US" sz="1100">
                <a:solidFill>
                  <a:srgbClr val="FFFFFF"/>
                </a:solidFill>
                <a:latin typeface="Arial" panose="020B0604020202020204" pitchFamily="2"/>
                <a:ea typeface="Microsoft YaHei" pitchFamily="2"/>
                <a:cs typeface="Arial" panose="020B0604020202020204" pitchFamily="2"/>
              </a:rPr>
              <a:t>Steganography Algorithm</a:t>
            </a:r>
            <a:endParaRPr lang="" altLang="en-US" sz="1100">
              <a:solidFill>
                <a:srgbClr val="FFFFFF"/>
              </a:solidFill>
              <a:latin typeface="Arial" panose="020B0604020202020204" pitchFamily="2"/>
              <a:ea typeface="Microsoft YaHei" pitchFamily="2"/>
              <a:cs typeface="Arial" panose="020B0604020202020204" pitchFamily="2"/>
            </a:endParaRPr>
          </a:p>
        </p:txBody>
      </p:sp>
      <p:sp>
        <p:nvSpPr>
          <p:cNvPr id="37" name="TextBox 82"/>
          <p:cNvSpPr/>
          <p:nvPr/>
        </p:nvSpPr>
        <p:spPr>
          <a:xfrm>
            <a:off x="2746974" y="7136848"/>
            <a:ext cx="2842051" cy="257810"/>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 altLang="en-US" sz="1100">
                <a:solidFill>
                  <a:srgbClr val="FFFFFF"/>
                </a:solidFill>
                <a:latin typeface="Arial" panose="020B0604020202020204" pitchFamily="2"/>
                <a:ea typeface="Microsoft YaHei" pitchFamily="2"/>
                <a:cs typeface="Arial" panose="020B0604020202020204" pitchFamily="2"/>
              </a:rPr>
              <a:t>Secret Key</a:t>
            </a:r>
            <a:endParaRPr lang="" altLang="en-US" sz="1100">
              <a:solidFill>
                <a:srgbClr val="FFFFFF"/>
              </a:solidFill>
              <a:latin typeface="Arial" panose="020B0604020202020204" pitchFamily="2"/>
              <a:ea typeface="Microsoft YaHei" pitchFamily="2"/>
              <a:cs typeface="Arial" panose="020B0604020202020204" pitchFamily="2"/>
            </a:endParaRPr>
          </a:p>
        </p:txBody>
      </p:sp>
      <p:cxnSp>
        <p:nvCxnSpPr>
          <p:cNvPr id="42" name="Straight Arrow Connector 41"/>
          <p:cNvCxnSpPr>
            <a:stCxn id="29" idx="2"/>
          </p:cNvCxnSpPr>
          <p:nvPr/>
        </p:nvCxnSpPr>
        <p:spPr>
          <a:xfrm>
            <a:off x="3841115" y="6407785"/>
            <a:ext cx="569595" cy="649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0" idx="2"/>
          </p:cNvCxnSpPr>
          <p:nvPr/>
        </p:nvCxnSpPr>
        <p:spPr>
          <a:xfrm flipH="1">
            <a:off x="6282690" y="6406515"/>
            <a:ext cx="480695" cy="650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556635" y="7273290"/>
            <a:ext cx="782320" cy="26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4" idx="2"/>
          </p:cNvCxnSpPr>
          <p:nvPr/>
        </p:nvCxnSpPr>
        <p:spPr>
          <a:xfrm flipH="1">
            <a:off x="5346700" y="7861300"/>
            <a:ext cx="635" cy="492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6" name="Picture 45" descr="steg alg"/>
          <p:cNvPicPr>
            <a:picLocks noChangeAspect="1"/>
          </p:cNvPicPr>
          <p:nvPr/>
        </p:nvPicPr>
        <p:blipFill>
          <a:blip r:embed="rId4"/>
          <a:srcRect l="23193" t="5872" r="25622" b="11087"/>
          <a:stretch>
            <a:fillRect/>
          </a:stretch>
        </p:blipFill>
        <p:spPr>
          <a:xfrm>
            <a:off x="4474210" y="11050905"/>
            <a:ext cx="1745615" cy="930275"/>
          </a:xfrm>
          <a:prstGeom prst="rect">
            <a:avLst/>
          </a:prstGeom>
        </p:spPr>
      </p:pic>
      <p:cxnSp>
        <p:nvCxnSpPr>
          <p:cNvPr id="47" name="Straight Arrow Connector 46"/>
          <p:cNvCxnSpPr>
            <a:stCxn id="31" idx="2"/>
          </p:cNvCxnSpPr>
          <p:nvPr/>
        </p:nvCxnSpPr>
        <p:spPr>
          <a:xfrm>
            <a:off x="5336540" y="10370820"/>
            <a:ext cx="10160" cy="430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82"/>
          <p:cNvSpPr/>
          <p:nvPr/>
        </p:nvSpPr>
        <p:spPr>
          <a:xfrm>
            <a:off x="2758404" y="11330388"/>
            <a:ext cx="2842051" cy="257810"/>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p>
            <a:pPr hangingPunct="0"/>
            <a:r>
              <a:rPr lang="en-US" altLang="en-US" sz="1100">
                <a:solidFill>
                  <a:srgbClr val="FFFFFF"/>
                </a:solidFill>
                <a:latin typeface="Arial" panose="020B0604020202020204" pitchFamily="2"/>
                <a:ea typeface="Microsoft YaHei" pitchFamily="2"/>
                <a:cs typeface="Arial" panose="020B0604020202020204" pitchFamily="2"/>
              </a:rPr>
              <a:t>Secret Key</a:t>
            </a:r>
            <a:endParaRPr lang="en-US" altLang="en-US" sz="1100">
              <a:solidFill>
                <a:srgbClr val="FFFFFF"/>
              </a:solidFill>
              <a:latin typeface="Arial" panose="020B0604020202020204" pitchFamily="2"/>
              <a:ea typeface="Microsoft YaHei" pitchFamily="2"/>
              <a:cs typeface="Arial" panose="020B0604020202020204" pitchFamily="2"/>
            </a:endParaRPr>
          </a:p>
        </p:txBody>
      </p:sp>
      <p:cxnSp>
        <p:nvCxnSpPr>
          <p:cNvPr id="49" name="Straight Arrow Connector 48"/>
          <p:cNvCxnSpPr/>
          <p:nvPr/>
        </p:nvCxnSpPr>
        <p:spPr>
          <a:xfrm flipV="1">
            <a:off x="3583940" y="11449685"/>
            <a:ext cx="75501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82"/>
          <p:cNvSpPr/>
          <p:nvPr/>
        </p:nvSpPr>
        <p:spPr>
          <a:xfrm>
            <a:off x="4474174" y="10793178"/>
            <a:ext cx="2842051" cy="257810"/>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p>
            <a:pPr hangingPunct="0"/>
            <a:r>
              <a:rPr lang="en-US" altLang="en-US" sz="1100">
                <a:solidFill>
                  <a:srgbClr val="FFFFFF"/>
                </a:solidFill>
                <a:latin typeface="Arial" panose="020B0604020202020204" pitchFamily="2"/>
                <a:ea typeface="Microsoft YaHei" pitchFamily="2"/>
                <a:cs typeface="Arial" panose="020B0604020202020204" pitchFamily="2"/>
              </a:rPr>
              <a:t>Steganography Algorithm</a:t>
            </a:r>
            <a:endParaRPr lang="en-US" altLang="en-US" sz="1100">
              <a:solidFill>
                <a:srgbClr val="FFFFFF"/>
              </a:solidFill>
              <a:latin typeface="Arial" panose="020B0604020202020204" pitchFamily="2"/>
              <a:ea typeface="Microsoft YaHei" pitchFamily="2"/>
              <a:cs typeface="Arial" panose="020B0604020202020204" pitchFamily="2"/>
            </a:endParaRPr>
          </a:p>
        </p:txBody>
      </p:sp>
      <p:cxnSp>
        <p:nvCxnSpPr>
          <p:cNvPr id="51" name="Straight Arrow Connector 50"/>
          <p:cNvCxnSpPr>
            <a:stCxn id="46" idx="2"/>
          </p:cNvCxnSpPr>
          <p:nvPr/>
        </p:nvCxnSpPr>
        <p:spPr>
          <a:xfrm flipH="1">
            <a:off x="5346700" y="11981180"/>
            <a:ext cx="635" cy="476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Varsayıl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2417</Words>
  <Application>WPS Presentation</Application>
  <PresentationFormat>Custom</PresentationFormat>
  <Paragraphs>51</Paragraphs>
  <Slides>1</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vt:i4>
      </vt:variant>
    </vt:vector>
  </HeadingPairs>
  <TitlesOfParts>
    <vt:vector size="20" baseType="lpstr">
      <vt:lpstr>Arial</vt:lpstr>
      <vt:lpstr>SimSun</vt:lpstr>
      <vt:lpstr>Wingdings</vt:lpstr>
      <vt:lpstr>Calibri</vt:lpstr>
      <vt:lpstr>Arial</vt:lpstr>
      <vt:lpstr>StarSymbol</vt:lpstr>
      <vt:lpstr>PakType Naskh Basic</vt:lpstr>
      <vt:lpstr>Times New Roman</vt:lpstr>
      <vt:lpstr>Lucida Sans Unicode</vt:lpstr>
      <vt:lpstr>Tahoma</vt:lpstr>
      <vt:lpstr>Microsoft YaHei</vt:lpstr>
      <vt:lpstr>Mangal</vt:lpstr>
      <vt:lpstr>微软雅黑</vt:lpstr>
      <vt:lpstr>Droid Sans [MONO]</vt:lpstr>
      <vt:lpstr>Arial Unicode MS</vt:lpstr>
      <vt:lpstr>Webdings</vt:lpstr>
      <vt:lpstr>Times New Roman</vt:lpstr>
      <vt:lpstr>Calibri</vt:lpstr>
      <vt:lpstr>Varsayılan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aarca</dc:creator>
  <cp:lastModifiedBy>emmanuel</cp:lastModifiedBy>
  <cp:revision>23</cp:revision>
  <dcterms:created xsi:type="dcterms:W3CDTF">2019-05-16T19:25:06Z</dcterms:created>
  <dcterms:modified xsi:type="dcterms:W3CDTF">2019-05-16T19:25:06Z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