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43463" cy="42845038"/>
  <p:notesSz cx="7559675" cy="10691813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" d="100"/>
          <a:sy n="17" d="100"/>
        </p:scale>
        <p:origin x="-3180" y="-126"/>
      </p:cViewPr>
      <p:guideLst>
        <p:guide orient="horz" pos="13495"/>
        <p:guide pos="95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tr-TR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tr-TR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tr-TR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251AE83-2A82-418F-B116-F3752E532A62}" type="slidenum">
              <a:t>‹#›</a:t>
            </a:fld>
            <a:endParaRPr lang="tr-TR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381633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2365375" y="812800"/>
            <a:ext cx="2827338" cy="400843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tr-TR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rtl="0" hangingPunct="0">
              <a:buNone/>
              <a:tabLst/>
              <a:defRPr lang="tr-TR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tr-TR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rtl="0" hangingPunct="0">
              <a:buNone/>
              <a:tabLst/>
              <a:defRPr lang="tr-TR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tr-TR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rtl="0" hangingPunct="0">
              <a:buNone/>
              <a:tabLst/>
              <a:defRPr lang="tr-TR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tr-TR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algn="r" rtl="0" hangingPunct="0">
              <a:buNone/>
              <a:tabLst/>
              <a:defRPr lang="tr-TR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C11C7597-B59C-468B-B3D2-F6FA7D0AC256}" type="slidenum"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0683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tr-TR" sz="2000" b="0" i="0" u="none" strike="noStrike" kern="1200">
        <a:ln>
          <a:noFill/>
        </a:ln>
        <a:latin typeface="Arial" pitchFamily="18"/>
        <a:ea typeface="Microsoft YaHe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365375" y="812800"/>
            <a:ext cx="2827338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7762" y="13310558"/>
            <a:ext cx="25707944" cy="91822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6771" y="24278030"/>
            <a:ext cx="21169924" cy="109509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9729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8822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727488" y="743838"/>
            <a:ext cx="7003302" cy="81202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7583" y="743838"/>
            <a:ext cx="20889892" cy="81202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3077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6263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25" y="27532319"/>
            <a:ext cx="25706693" cy="85086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9025" y="18159967"/>
            <a:ext cx="25706693" cy="937235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4456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7583" y="743838"/>
            <a:ext cx="10977508" cy="371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15104" y="743838"/>
            <a:ext cx="10977507" cy="371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2072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673" y="1714958"/>
            <a:ext cx="27218117" cy="714084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675" y="9591373"/>
            <a:ext cx="13362780" cy="39960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2675" y="13587432"/>
            <a:ext cx="13362780" cy="2468507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63009" y="9591373"/>
            <a:ext cx="13367781" cy="39960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63009" y="13587432"/>
            <a:ext cx="13367781" cy="2468507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6772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9734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8825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673" y="1706695"/>
            <a:ext cx="9949890" cy="725861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3856" y="1706695"/>
            <a:ext cx="16906936" cy="3656581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2673" y="8965308"/>
            <a:ext cx="9949890" cy="293071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3999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8179" y="29991116"/>
            <a:ext cx="18145828" cy="354149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28179" y="3828698"/>
            <a:ext cx="18145828" cy="257057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28179" y="33532608"/>
            <a:ext cx="18145828" cy="50271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7393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 rot="5400000">
            <a:off x="-12460408" y="41825064"/>
            <a:ext cx="20000443" cy="1229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New picture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 rot="5400000">
            <a:off x="21473621" y="21824154"/>
            <a:ext cx="20000443" cy="1229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New picture"/>
          <p:cNvPicPr>
            <a:picLocks noChangeAspect="1"/>
          </p:cNvPicPr>
          <p:nvPr/>
        </p:nvPicPr>
        <p:blipFill>
          <a:blip r:embed="rId14">
            <a:lum/>
            <a:alphaModFix/>
          </a:blip>
          <a:srcRect/>
          <a:stretch>
            <a:fillRect/>
          </a:stretch>
        </p:blipFill>
        <p:spPr>
          <a:xfrm>
            <a:off x="2" y="43506175"/>
            <a:ext cx="30243179" cy="230531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New shape"/>
          <p:cNvSpPr/>
          <p:nvPr/>
        </p:nvSpPr>
        <p:spPr>
          <a:xfrm>
            <a:off x="2" y="44250247"/>
            <a:ext cx="15121448" cy="165260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ctr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tr-TR" sz="5580" b="0" i="0" u="none" strike="noStrike" kern="1200" spc="0">
                <a:ln>
                  <a:noFill/>
                </a:ln>
                <a:solidFill>
                  <a:srgbClr val="808080"/>
                </a:solidFill>
                <a:latin typeface="Calibri" pitchFamily="18"/>
                <a:ea typeface="Arial" pitchFamily="2"/>
                <a:cs typeface="Arial" pitchFamily="2"/>
              </a:rPr>
              <a:t>Template ID: neonboxes  Size: 36x42</a:t>
            </a:r>
          </a:p>
        </p:txBody>
      </p:sp>
      <p:sp>
        <p:nvSpPr>
          <p:cNvPr id="6" name="Text Placeholder 9"/>
          <p:cNvSpPr txBox="1">
            <a:spLocks noGrp="1"/>
          </p:cNvSpPr>
          <p:nvPr>
            <p:ph type="body" idx="1"/>
          </p:nvPr>
        </p:nvSpPr>
        <p:spPr>
          <a:xfrm>
            <a:off x="717532" y="744072"/>
            <a:ext cx="22075630" cy="3718954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/>
          <a:lstStyle>
            <a:def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15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Arial"/>
                <a:cs typeface="Arial"/>
              </a:defRPr>
            </a:defPPr>
            <a:lvl1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15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Arial"/>
                <a:cs typeface="Arial"/>
              </a:defRPr>
            </a:lvl1pPr>
            <a:lvl2pPr marL="86400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115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Arial"/>
                <a:cs typeface="Arial"/>
              </a:defRPr>
            </a:lvl2pPr>
            <a:lvl3pPr marL="1295999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97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Arial"/>
                <a:cs typeface="Arial"/>
              </a:defRPr>
            </a:lvl3pPr>
            <a:lvl4pPr marL="172800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97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Arial"/>
                <a:cs typeface="Arial"/>
              </a:defRPr>
            </a:lvl4pPr>
            <a:lvl5pPr marL="216000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Arial"/>
                <a:cs typeface="Arial"/>
              </a:defRPr>
            </a:lvl5pPr>
            <a:lvl6pPr marL="259200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Arial"/>
                <a:cs typeface="Arial"/>
              </a:defRPr>
            </a:lvl6pPr>
            <a:lvl7pPr marL="302400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Arial"/>
                <a:cs typeface="Arial"/>
              </a:defRPr>
            </a:lvl7pPr>
            <a:lvl8pPr marL="345600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Arial"/>
                <a:cs typeface="Arial"/>
              </a:defRPr>
            </a:lvl8pPr>
            <a:lvl9pPr marL="3887999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Arial"/>
                <a:cs typeface="Arial"/>
              </a:defRPr>
            </a:lvl9pPr>
          </a:lstStyle>
          <a:p>
            <a:pPr lvl="0"/>
            <a:r>
              <a:rPr lang="tr-TR"/>
              <a:t>Anahat metninin biçimini düzenlemek için tıklayın</a:t>
            </a:r>
          </a:p>
          <a:p>
            <a:pPr lvl="1"/>
            <a:r>
              <a:rPr lang="tr-TR"/>
              <a:t>İkinci Anahat Düzeyi</a:t>
            </a:r>
          </a:p>
          <a:p>
            <a:pPr lvl="2"/>
            <a:r>
              <a:rPr lang="tr-TR"/>
              <a:t>Üçüncü Anahat Düzeyi</a:t>
            </a:r>
          </a:p>
          <a:p>
            <a:pPr lvl="3"/>
            <a:r>
              <a:rPr lang="tr-TR"/>
              <a:t>Dördüncü Anahat Düzeyi</a:t>
            </a:r>
          </a:p>
          <a:p>
            <a:pPr lvl="4"/>
            <a:r>
              <a:rPr lang="tr-TR"/>
              <a:t>Beşinci Anahat Düzeyi</a:t>
            </a:r>
          </a:p>
          <a:p>
            <a:pPr lvl="5"/>
            <a:r>
              <a:rPr lang="tr-TR"/>
              <a:t>Altıncı Anahat Düzeyi</a:t>
            </a:r>
          </a:p>
          <a:p>
            <a:pPr lvl="6"/>
            <a:r>
              <a:rPr lang="tr-TR"/>
              <a:t>Yedinci Anahat Düzeyi</a:t>
            </a:r>
          </a:p>
          <a:p>
            <a:pPr lvl="7"/>
            <a:r>
              <a:rPr lang="tr-TR"/>
              <a:t>Sekizinci Anahat Düzeyi</a:t>
            </a:r>
          </a:p>
          <a:p>
            <a:pPr lvl="0"/>
            <a:r>
              <a:rPr lang="tr-TR"/>
              <a:t>Dokuzuncu Anahat DüzeyiThis is a Scientific Poster Template created by Graphicsland &amp; MakeSigns.com </a:t>
            </a:r>
            <a:br>
              <a:rPr lang="tr-TR"/>
            </a:br>
            <a:r>
              <a:rPr lang="tr-TR"/>
              <a:t>Your poster title would go on these lines</a:t>
            </a:r>
          </a:p>
        </p:txBody>
      </p:sp>
      <p:sp>
        <p:nvSpPr>
          <p:cNvPr id="7" name="Text Placeholder 11"/>
          <p:cNvSpPr txBox="1">
            <a:spLocks noGrp="1"/>
          </p:cNvSpPr>
          <p:nvPr>
            <p:ph type="body" sz="quarter" idx="4294967295"/>
          </p:nvPr>
        </p:nvSpPr>
        <p:spPr>
          <a:xfrm>
            <a:off x="717532" y="5058095"/>
            <a:ext cx="22075630" cy="2379811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/>
          <a:lstStyle>
            <a:def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15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Arial"/>
                <a:cs typeface="Arial"/>
              </a:defRPr>
            </a:defPPr>
            <a:lvl1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15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Arial"/>
                <a:cs typeface="Arial"/>
              </a:defRPr>
            </a:lvl1pPr>
            <a:lvl2pPr marL="86400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115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Arial"/>
                <a:cs typeface="Arial"/>
              </a:defRPr>
            </a:lvl2pPr>
            <a:lvl3pPr marL="1295999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97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Arial"/>
                <a:cs typeface="Arial"/>
              </a:defRPr>
            </a:lvl3pPr>
            <a:lvl4pPr marL="172800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97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Arial"/>
                <a:cs typeface="Arial"/>
              </a:defRPr>
            </a:lvl4pPr>
            <a:lvl5pPr marL="216000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Arial"/>
                <a:cs typeface="Arial"/>
              </a:defRPr>
            </a:lvl5pPr>
            <a:lvl6pPr marL="259200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Arial"/>
                <a:cs typeface="Arial"/>
              </a:defRPr>
            </a:lvl6pPr>
            <a:lvl7pPr marL="302400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Arial"/>
                <a:cs typeface="Arial"/>
              </a:defRPr>
            </a:lvl7pPr>
            <a:lvl8pPr marL="345600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Arial"/>
                <a:cs typeface="Arial"/>
              </a:defRPr>
            </a:lvl8pPr>
            <a:lvl9pPr marL="3887999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Arial"/>
                <a:cs typeface="Arial"/>
              </a:defRPr>
            </a:lvl9pPr>
          </a:lstStyle>
          <a:p>
            <a:pPr lvl="0"/>
            <a:r>
              <a:rPr lang="tr-TR"/>
              <a:t>Anahat metninin biçimini düzenlemek için tıklayın</a:t>
            </a:r>
          </a:p>
          <a:p>
            <a:pPr lvl="1"/>
            <a:r>
              <a:rPr lang="tr-TR"/>
              <a:t>İkinci Anahat Düzeyi</a:t>
            </a:r>
          </a:p>
          <a:p>
            <a:pPr lvl="2"/>
            <a:r>
              <a:rPr lang="tr-TR"/>
              <a:t>Üçüncü Anahat Düzeyi</a:t>
            </a:r>
          </a:p>
          <a:p>
            <a:pPr lvl="3"/>
            <a:r>
              <a:rPr lang="tr-TR"/>
              <a:t>Dördüncü Anahat Düzeyi</a:t>
            </a:r>
          </a:p>
          <a:p>
            <a:pPr lvl="4"/>
            <a:r>
              <a:rPr lang="tr-TR"/>
              <a:t>Beşinci Anahat Düzeyi</a:t>
            </a:r>
          </a:p>
          <a:p>
            <a:pPr lvl="5"/>
            <a:r>
              <a:rPr lang="tr-TR"/>
              <a:t>Altıncı Anahat Düzeyi</a:t>
            </a:r>
          </a:p>
          <a:p>
            <a:pPr lvl="6"/>
            <a:r>
              <a:rPr lang="tr-TR"/>
              <a:t>Yedinci Anahat Düzeyi</a:t>
            </a:r>
          </a:p>
          <a:p>
            <a:pPr lvl="7"/>
            <a:r>
              <a:rPr lang="tr-TR"/>
              <a:t>Sekizinci Anahat Düzeyi</a:t>
            </a:r>
          </a:p>
          <a:p>
            <a:pPr lvl="0"/>
            <a:r>
              <a:rPr lang="tr-TR"/>
              <a:t>Dokuzuncu Anahat DüzeyiAuthor Name, RN1; Author Name, Ph.D2, Author Name, RN2,3; Author Name, Ph.D1,4 </a:t>
            </a:r>
            <a:br>
              <a:rPr lang="tr-TR"/>
            </a:br>
            <a:r>
              <a:rPr lang="tr-TR"/>
              <a:t>1Name of University, City, State; 2Name of University, City, State; 3Name of University, City, State; 4Name of University, City, State;</a:t>
            </a:r>
          </a:p>
        </p:txBody>
      </p:sp>
      <p:sp>
        <p:nvSpPr>
          <p:cNvPr id="8" name="Title Placeholder 7"/>
          <p:cNvSpPr txBox="1">
            <a:spLocks noGrp="1"/>
          </p:cNvSpPr>
          <p:nvPr>
            <p:ph type="title"/>
          </p:nvPr>
        </p:nvSpPr>
        <p:spPr>
          <a:xfrm>
            <a:off x="1512174" y="1709305"/>
            <a:ext cx="27218834" cy="715442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l" rtl="0" hangingPunct="1">
        <a:tabLst/>
        <a:defRPr lang="en-US" sz="87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cs typeface="Arial" pitchFamily="2"/>
        </a:defRPr>
      </a:lvl1pPr>
    </p:titleStyle>
    <p:bodyStyle>
      <a:lvl1pPr lvl="0" rtl="0">
        <a:buSzPct val="45000"/>
        <a:buFont typeface="StarSymbol"/>
        <a:buChar char="●"/>
        <a:tabLst/>
        <a:defRPr lang="tr-TR" sz="4500" b="0" i="0" u="none" strike="noStrike" spc="0">
          <a:solidFill>
            <a:srgbClr val="FFFFFF"/>
          </a:solidFill>
          <a:latin typeface="Calibri" pitchFamily="18"/>
          <a:ea typeface="Arial" pitchFamily="2"/>
          <a:cs typeface="Arial" pitchFamily="34"/>
        </a:defRPr>
      </a:lvl1pPr>
      <a:lvl2pPr lvl="1" rtl="0">
        <a:buSzPct val="45000"/>
        <a:buFont typeface="StarSymbol"/>
        <a:buChar char="●"/>
        <a:tabLst/>
        <a:defRPr lang="tr-TR" sz="4500" b="0" i="0" u="none" strike="noStrike" spc="0">
          <a:solidFill>
            <a:srgbClr val="FFFFFF"/>
          </a:solidFill>
          <a:latin typeface="Calibri" pitchFamily="18"/>
          <a:ea typeface="Arial" pitchFamily="2"/>
          <a:cs typeface="Arial" pitchFamily="34"/>
        </a:defRPr>
      </a:lvl2pPr>
      <a:lvl3pPr lvl="2" rtl="0">
        <a:buSzPct val="75000"/>
        <a:buFont typeface="StarSymbol"/>
        <a:buChar char="–"/>
        <a:tabLst/>
        <a:defRPr lang="tr-TR" sz="4500" b="0" i="0" u="none" strike="noStrike" spc="0">
          <a:solidFill>
            <a:srgbClr val="FFFFFF"/>
          </a:solidFill>
          <a:latin typeface="Calibri" pitchFamily="18"/>
          <a:ea typeface="Arial" pitchFamily="2"/>
          <a:cs typeface="Arial" pitchFamily="34"/>
        </a:defRPr>
      </a:lvl3pPr>
      <a:lvl4pPr lvl="3" rtl="0">
        <a:buSzPct val="45000"/>
        <a:buFont typeface="StarSymbol"/>
        <a:buChar char="●"/>
        <a:tabLst/>
        <a:defRPr lang="tr-TR" sz="4500" b="0" i="0" u="none" strike="noStrike" spc="0">
          <a:solidFill>
            <a:srgbClr val="FFFFFF"/>
          </a:solidFill>
          <a:latin typeface="Calibri" pitchFamily="18"/>
          <a:ea typeface="Arial" pitchFamily="2"/>
          <a:cs typeface="Arial" pitchFamily="34"/>
        </a:defRPr>
      </a:lvl4pPr>
      <a:lvl5pPr lvl="4" rtl="0">
        <a:buSzPct val="75000"/>
        <a:buFont typeface="StarSymbol"/>
        <a:buChar char="–"/>
        <a:tabLst/>
        <a:defRPr lang="tr-TR" sz="4500" b="0" i="0" u="none" strike="noStrike" spc="0">
          <a:solidFill>
            <a:srgbClr val="FFFFFF"/>
          </a:solidFill>
          <a:latin typeface="Calibri" pitchFamily="18"/>
          <a:ea typeface="Arial" pitchFamily="2"/>
          <a:cs typeface="Arial" pitchFamily="34"/>
        </a:defRPr>
      </a:lvl5pPr>
      <a:lvl6pPr lvl="5" rtl="0">
        <a:buSzPct val="45000"/>
        <a:buFont typeface="StarSymbol"/>
        <a:buChar char="●"/>
        <a:tabLst/>
        <a:defRPr lang="tr-TR" sz="4500" b="0" i="0" u="none" strike="noStrike" spc="0">
          <a:solidFill>
            <a:srgbClr val="FFFFFF"/>
          </a:solidFill>
          <a:latin typeface="Calibri" pitchFamily="18"/>
          <a:ea typeface="Arial" pitchFamily="2"/>
          <a:cs typeface="Arial" pitchFamily="34"/>
        </a:defRPr>
      </a:lvl6pPr>
      <a:lvl7pPr lvl="6" rtl="0">
        <a:buSzPct val="45000"/>
        <a:buFont typeface="StarSymbol"/>
        <a:buChar char="●"/>
        <a:tabLst/>
        <a:defRPr lang="tr-TR" sz="4500" b="0" i="0" u="none" strike="noStrike" spc="0">
          <a:solidFill>
            <a:srgbClr val="FFFFFF"/>
          </a:solidFill>
          <a:latin typeface="Calibri" pitchFamily="18"/>
          <a:ea typeface="Arial" pitchFamily="2"/>
          <a:cs typeface="Arial" pitchFamily="34"/>
        </a:defRPr>
      </a:lvl7pPr>
      <a:lvl8pPr lvl="7" rtl="0">
        <a:buSzPct val="45000"/>
        <a:buFont typeface="StarSymbol"/>
        <a:buChar char="●"/>
        <a:tabLst/>
        <a:defRPr lang="tr-TR" sz="4500" b="0" i="0" u="none" strike="noStrike" spc="0">
          <a:solidFill>
            <a:srgbClr val="FFFFFF"/>
          </a:solidFill>
          <a:latin typeface="Calibri" pitchFamily="18"/>
          <a:ea typeface="Arial" pitchFamily="2"/>
          <a:cs typeface="Arial" pitchFamily="34"/>
        </a:defRPr>
      </a:lvl8pPr>
      <a:lvl9pPr marL="0" marR="0" lvl="0" indent="0" algn="ctr" rtl="0" hangingPunct="1">
        <a:spcBef>
          <a:spcPts val="2679"/>
        </a:spcBef>
        <a:spcAft>
          <a:spcPts val="1417"/>
        </a:spcAft>
        <a:buNone/>
        <a:tabLst/>
        <a:defRPr lang="tr-TR" sz="4500" b="0" i="0" u="none" strike="noStrike" spc="0">
          <a:solidFill>
            <a:srgbClr val="FFFFFF"/>
          </a:solidFill>
          <a:latin typeface="Calibri" pitchFamily="18"/>
          <a:ea typeface="Arial" pitchFamily="2"/>
          <a:cs typeface="Arial" pitchFamily="34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850" y="470"/>
            <a:ext cx="30244314" cy="42844569"/>
            <a:chOff x="-1080" y="360"/>
            <a:chExt cx="38405880" cy="32918040"/>
          </a:xfrm>
        </p:grpSpPr>
        <p:sp>
          <p:nvSpPr>
            <p:cNvPr id="3" name="Rectangle 72"/>
            <p:cNvSpPr/>
            <p:nvPr/>
          </p:nvSpPr>
          <p:spPr>
            <a:xfrm>
              <a:off x="-1080" y="360"/>
              <a:ext cx="38405880" cy="329180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adFill>
              <a:gsLst>
                <a:gs pos="0">
                  <a:srgbClr val="93CDDD"/>
                </a:gs>
                <a:gs pos="100000">
                  <a:srgbClr val="E6B9B8"/>
                </a:gs>
              </a:gsLst>
              <a:lin ang="5400000"/>
            </a:gradFill>
            <a:ln>
              <a:noFill/>
              <a:prstDash val="solid"/>
            </a:ln>
          </p:spPr>
          <p:txBody>
            <a:bodyPr vert="horz" wrap="square" lIns="90000" tIns="45000" rIns="90000" bIns="45000" anchor="ctr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tr-TR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4" name="Rounded Rectangle 73"/>
            <p:cNvSpPr/>
            <p:nvPr/>
          </p:nvSpPr>
          <p:spPr>
            <a:xfrm>
              <a:off x="8170200" y="5410440"/>
              <a:ext cx="22062960" cy="2662020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1E1C11">
                <a:alpha val="51000"/>
              </a:srgbClr>
            </a:solidFill>
            <a:ln w="76320">
              <a:solidFill>
                <a:srgbClr val="FFFFFF"/>
              </a:solidFill>
              <a:prstDash val="solid"/>
            </a:ln>
          </p:spPr>
          <p:txBody>
            <a:bodyPr vert="horz" wrap="square" lIns="90000" tIns="45000" rIns="90000" bIns="45000" anchor="ctr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tr-TR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5" name="Rounded Rectangle 74"/>
            <p:cNvSpPr/>
            <p:nvPr/>
          </p:nvSpPr>
          <p:spPr>
            <a:xfrm>
              <a:off x="698039" y="533880"/>
              <a:ext cx="37009440" cy="441936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1000"/>
              </a:schemeClr>
            </a:solidFill>
            <a:ln w="76320">
              <a:solidFill>
                <a:srgbClr val="FFFFFF"/>
              </a:solidFill>
              <a:prstDash val="solid"/>
            </a:ln>
          </p:spPr>
          <p:txBody>
            <a:bodyPr vert="horz" wrap="square" lIns="90000" tIns="45000" rIns="90000" bIns="45000" anchor="ctr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tr-TR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6" name="Rounded Rectangle 75"/>
            <p:cNvSpPr/>
            <p:nvPr/>
          </p:nvSpPr>
          <p:spPr>
            <a:xfrm>
              <a:off x="671400" y="5410440"/>
              <a:ext cx="7197119" cy="1318320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953735">
                <a:alpha val="51000"/>
              </a:srgbClr>
            </a:solidFill>
            <a:ln w="76320">
              <a:solidFill>
                <a:srgbClr val="FFFFFF"/>
              </a:solidFill>
              <a:prstDash val="solid"/>
            </a:ln>
          </p:spPr>
          <p:txBody>
            <a:bodyPr vert="horz" wrap="square" lIns="90000" tIns="45000" rIns="90000" bIns="45000" anchor="ctr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tr-TR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7" name="Rounded Rectangle 76"/>
            <p:cNvSpPr/>
            <p:nvPr/>
          </p:nvSpPr>
          <p:spPr>
            <a:xfrm>
              <a:off x="671400" y="19136520"/>
              <a:ext cx="7197119" cy="1280124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984807">
                <a:alpha val="50000"/>
              </a:srgbClr>
            </a:solidFill>
            <a:ln w="76320">
              <a:solidFill>
                <a:srgbClr val="FFFFFF"/>
              </a:solidFill>
              <a:prstDash val="solid"/>
            </a:ln>
          </p:spPr>
          <p:txBody>
            <a:bodyPr vert="horz" wrap="square" lIns="90000" tIns="45000" rIns="90000" bIns="45000" anchor="ctr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tr-TR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8" name="Rounded Rectangle 77"/>
            <p:cNvSpPr/>
            <p:nvPr/>
          </p:nvSpPr>
          <p:spPr>
            <a:xfrm>
              <a:off x="30507120" y="5410440"/>
              <a:ext cx="7197119" cy="13268879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10243E">
                <a:alpha val="51000"/>
              </a:srgbClr>
            </a:solidFill>
            <a:ln w="76320">
              <a:solidFill>
                <a:srgbClr val="FFFFFF"/>
              </a:solidFill>
              <a:prstDash val="solid"/>
            </a:ln>
          </p:spPr>
          <p:txBody>
            <a:bodyPr vert="horz" wrap="square" lIns="90000" tIns="45000" rIns="90000" bIns="45000" anchor="ctr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tr-TR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9" name="Rounded Rectangle 78"/>
            <p:cNvSpPr/>
            <p:nvPr/>
          </p:nvSpPr>
          <p:spPr>
            <a:xfrm>
              <a:off x="30507120" y="26080200"/>
              <a:ext cx="7197119" cy="594324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403152">
                <a:alpha val="51000"/>
              </a:srgbClr>
            </a:solidFill>
            <a:ln w="76320">
              <a:solidFill>
                <a:srgbClr val="FFFFFF"/>
              </a:solidFill>
              <a:prstDash val="solid"/>
            </a:ln>
          </p:spPr>
          <p:txBody>
            <a:bodyPr vert="horz" wrap="square" lIns="90000" tIns="45000" rIns="90000" bIns="45000" anchor="ctr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tr-TR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0" name="Rounded Rectangle 79"/>
            <p:cNvSpPr/>
            <p:nvPr/>
          </p:nvSpPr>
          <p:spPr>
            <a:xfrm>
              <a:off x="30507120" y="19222200"/>
              <a:ext cx="7197119" cy="640044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4F6228">
                <a:alpha val="51000"/>
              </a:srgbClr>
            </a:solidFill>
            <a:ln w="76320">
              <a:solidFill>
                <a:srgbClr val="FFFFFF"/>
              </a:solidFill>
              <a:prstDash val="solid"/>
            </a:ln>
          </p:spPr>
          <p:txBody>
            <a:bodyPr vert="horz" wrap="square" lIns="90000" tIns="45000" rIns="90000" bIns="45000" anchor="ctr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tr-TR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1" name="TextBox 80"/>
            <p:cNvSpPr/>
            <p:nvPr/>
          </p:nvSpPr>
          <p:spPr>
            <a:xfrm>
              <a:off x="10677241" y="6476203"/>
              <a:ext cx="2819006" cy="56833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5000" rIns="90000" bIns="45000" anchor="t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tr-TR" sz="4400" b="1" i="1" u="none" strike="noStrike" kern="1200" spc="0" dirty="0">
                  <a:ln>
                    <a:noFill/>
                  </a:ln>
                  <a:solidFill>
                    <a:srgbClr val="FFFFFF"/>
                  </a:solidFill>
                  <a:latin typeface="Arial" pitchFamily="18"/>
                  <a:ea typeface="Microsoft YaHei" pitchFamily="2"/>
                  <a:cs typeface="Arial" pitchFamily="34"/>
                </a:rPr>
                <a:t>Results</a:t>
              </a:r>
            </a:p>
          </p:txBody>
        </p:sp>
        <p:sp>
          <p:nvSpPr>
            <p:cNvPr id="12" name="TextBox 81"/>
            <p:cNvSpPr/>
            <p:nvPr/>
          </p:nvSpPr>
          <p:spPr>
            <a:xfrm>
              <a:off x="9577260" y="7602216"/>
              <a:ext cx="10556640" cy="428754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5000" rIns="90000" bIns="45000" anchor="t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tr-TR" sz="3200" b="0" i="0" u="none" strike="noStrike" kern="1200" spc="0" dirty="0">
                  <a:ln>
                    <a:noFill/>
                  </a:ln>
                  <a:solidFill>
                    <a:srgbClr val="FFFFFF"/>
                  </a:solidFill>
                  <a:latin typeface="Arial" pitchFamily="18"/>
                  <a:ea typeface="Microsoft YaHei" pitchFamily="2"/>
                  <a:cs typeface="Arial" pitchFamily="34"/>
                </a:rPr>
                <a:t>Your text would go here.</a:t>
              </a:r>
            </a:p>
          </p:txBody>
        </p:sp>
        <p:sp>
          <p:nvSpPr>
            <p:cNvPr id="13" name="TextBox 82"/>
            <p:cNvSpPr/>
            <p:nvPr/>
          </p:nvSpPr>
          <p:spPr>
            <a:xfrm>
              <a:off x="19722240" y="6510599"/>
              <a:ext cx="10207079" cy="428754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5000" rIns="90000" bIns="45000" anchor="t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tr-TR" sz="3200" b="0" i="0" u="none" strike="noStrike" kern="1200" spc="0">
                  <a:ln>
                    <a:noFill/>
                  </a:ln>
                  <a:solidFill>
                    <a:srgbClr val="FFFFFF"/>
                  </a:solidFill>
                  <a:latin typeface="Arial" pitchFamily="18"/>
                  <a:ea typeface="Microsoft YaHei" pitchFamily="2"/>
                  <a:cs typeface="Arial" pitchFamily="34"/>
                </a:rPr>
                <a:t>Your text would go here.</a:t>
              </a:r>
            </a:p>
          </p:txBody>
        </p:sp>
        <p:sp>
          <p:nvSpPr>
            <p:cNvPr id="14" name="TextBox 83"/>
            <p:cNvSpPr/>
            <p:nvPr/>
          </p:nvSpPr>
          <p:spPr>
            <a:xfrm>
              <a:off x="915481" y="5622120"/>
              <a:ext cx="4409365" cy="56833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5000" rIns="90000" bIns="45000" anchor="t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tr-TR" sz="4400" b="1" i="1" u="none" strike="noStrike" kern="1200" spc="0">
                  <a:ln>
                    <a:noFill/>
                  </a:ln>
                  <a:solidFill>
                    <a:srgbClr val="FFFFFF"/>
                  </a:solidFill>
                  <a:latin typeface="Arial" pitchFamily="18"/>
                  <a:ea typeface="Microsoft YaHei" pitchFamily="2"/>
                  <a:cs typeface="Arial" pitchFamily="34"/>
                </a:rPr>
                <a:t>Introduction</a:t>
              </a:r>
            </a:p>
          </p:txBody>
        </p:sp>
        <p:sp>
          <p:nvSpPr>
            <p:cNvPr id="15" name="TextBox 84"/>
            <p:cNvSpPr/>
            <p:nvPr/>
          </p:nvSpPr>
          <p:spPr>
            <a:xfrm>
              <a:off x="886681" y="6401160"/>
              <a:ext cx="6578279" cy="428754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5000" rIns="90000" bIns="45000" anchor="t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tr-TR" sz="3200" b="0" i="0" u="none" strike="noStrike" kern="1200" spc="0" dirty="0" smtClean="0">
                  <a:ln>
                    <a:noFill/>
                  </a:ln>
                  <a:solidFill>
                    <a:srgbClr val="FFFFFF"/>
                  </a:solidFill>
                  <a:latin typeface="Arial" pitchFamily="18"/>
                  <a:ea typeface="Microsoft YaHei" pitchFamily="2"/>
                  <a:cs typeface="Arial" pitchFamily="34"/>
                </a:rPr>
                <a:t>deneme</a:t>
              </a:r>
              <a:endParaRPr lang="tr-TR" sz="3200" b="0" i="0" u="none" strike="noStrike" kern="1200" spc="0" dirty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Arial" pitchFamily="34"/>
              </a:endParaRPr>
            </a:p>
          </p:txBody>
        </p:sp>
        <p:sp>
          <p:nvSpPr>
            <p:cNvPr id="16" name="TextBox 85"/>
            <p:cNvSpPr/>
            <p:nvPr/>
          </p:nvSpPr>
          <p:spPr>
            <a:xfrm>
              <a:off x="873722" y="19516680"/>
              <a:ext cx="7198111" cy="56833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5000" rIns="90000" bIns="45000" anchor="t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tr-TR" sz="4400" b="1" i="1" u="none" strike="noStrike" kern="1200" spc="0">
                  <a:ln>
                    <a:noFill/>
                  </a:ln>
                  <a:solidFill>
                    <a:srgbClr val="FFFFFF"/>
                  </a:solidFill>
                  <a:latin typeface="Arial" pitchFamily="18"/>
                  <a:ea typeface="Microsoft YaHei" pitchFamily="2"/>
                  <a:cs typeface="Arial" pitchFamily="34"/>
                </a:rPr>
                <a:t>Methods &amp; Materials</a:t>
              </a:r>
            </a:p>
          </p:txBody>
        </p:sp>
        <p:sp>
          <p:nvSpPr>
            <p:cNvPr id="17" name="TextBox 86"/>
            <p:cNvSpPr/>
            <p:nvPr/>
          </p:nvSpPr>
          <p:spPr>
            <a:xfrm>
              <a:off x="886680" y="20391480"/>
              <a:ext cx="6578280" cy="432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5000" rIns="90000" bIns="45000" anchor="t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tr-TR" sz="3200" b="0" i="0" u="none" strike="noStrike" kern="1200" spc="0">
                  <a:ln>
                    <a:noFill/>
                  </a:ln>
                  <a:solidFill>
                    <a:srgbClr val="FFFFFF"/>
                  </a:solidFill>
                  <a:latin typeface="Arial" pitchFamily="18"/>
                  <a:ea typeface="Microsoft YaHei" pitchFamily="2"/>
                  <a:cs typeface="Arial" pitchFamily="34"/>
                </a:rPr>
                <a:t>Your text would go here.</a:t>
              </a:r>
            </a:p>
          </p:txBody>
        </p:sp>
        <p:sp>
          <p:nvSpPr>
            <p:cNvPr id="18" name="TextBox 87"/>
            <p:cNvSpPr/>
            <p:nvPr/>
          </p:nvSpPr>
          <p:spPr>
            <a:xfrm>
              <a:off x="30663000" y="5707800"/>
              <a:ext cx="4530115" cy="56833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5000" rIns="90000" bIns="45000" anchor="t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tr-TR" sz="4400" b="1" i="1" u="none" strike="noStrike" kern="1200" spc="0">
                  <a:ln>
                    <a:noFill/>
                  </a:ln>
                  <a:solidFill>
                    <a:srgbClr val="FFFFFF"/>
                  </a:solidFill>
                  <a:latin typeface="Arial" pitchFamily="18"/>
                  <a:ea typeface="Microsoft YaHei" pitchFamily="2"/>
                  <a:cs typeface="Arial" pitchFamily="34"/>
                </a:rPr>
                <a:t>Conclusions</a:t>
              </a:r>
            </a:p>
          </p:txBody>
        </p:sp>
        <p:sp>
          <p:nvSpPr>
            <p:cNvPr id="19" name="TextBox 88"/>
            <p:cNvSpPr/>
            <p:nvPr/>
          </p:nvSpPr>
          <p:spPr>
            <a:xfrm>
              <a:off x="30759840" y="6486840"/>
              <a:ext cx="6578280" cy="432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5000" rIns="90000" bIns="45000" anchor="t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tr-TR" sz="3200" b="0" i="0" u="none" strike="noStrike" kern="1200" spc="0">
                  <a:ln>
                    <a:noFill/>
                  </a:ln>
                  <a:solidFill>
                    <a:srgbClr val="FFFFFF"/>
                  </a:solidFill>
                  <a:latin typeface="Arial" pitchFamily="18"/>
                  <a:ea typeface="Microsoft YaHei" pitchFamily="2"/>
                  <a:cs typeface="Arial" pitchFamily="34"/>
                </a:rPr>
                <a:t>Your text would go here.</a:t>
              </a:r>
            </a:p>
          </p:txBody>
        </p:sp>
        <p:sp>
          <p:nvSpPr>
            <p:cNvPr id="20" name="TextBox 89"/>
            <p:cNvSpPr/>
            <p:nvPr/>
          </p:nvSpPr>
          <p:spPr>
            <a:xfrm>
              <a:off x="30641760" y="26423280"/>
              <a:ext cx="6959541" cy="56833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5000" rIns="90000" bIns="45000" anchor="t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tr-TR" sz="4400" b="1" i="1" u="none" strike="noStrike" kern="1200" spc="0">
                  <a:ln>
                    <a:noFill/>
                  </a:ln>
                  <a:solidFill>
                    <a:srgbClr val="FFFFFF"/>
                  </a:solidFill>
                  <a:latin typeface="Arial" pitchFamily="18"/>
                  <a:ea typeface="Microsoft YaHei" pitchFamily="2"/>
                  <a:cs typeface="Arial" pitchFamily="34"/>
                </a:rPr>
                <a:t>Acknowledgements</a:t>
              </a:r>
            </a:p>
          </p:txBody>
        </p:sp>
        <p:sp>
          <p:nvSpPr>
            <p:cNvPr id="21" name="TextBox 90"/>
            <p:cNvSpPr/>
            <p:nvPr/>
          </p:nvSpPr>
          <p:spPr>
            <a:xfrm>
              <a:off x="30732120" y="19559520"/>
              <a:ext cx="4094257" cy="56833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5000" rIns="90000" bIns="45000" anchor="t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tr-TR" sz="4400" b="1" i="1" u="none" strike="noStrike" kern="1200" spc="0">
                  <a:ln>
                    <a:noFill/>
                  </a:ln>
                  <a:solidFill>
                    <a:srgbClr val="FFFFFF"/>
                  </a:solidFill>
                  <a:latin typeface="Arial" pitchFamily="18"/>
                  <a:ea typeface="Microsoft YaHei" pitchFamily="2"/>
                  <a:cs typeface="Arial" pitchFamily="34"/>
                </a:rPr>
                <a:t>References</a:t>
              </a:r>
            </a:p>
          </p:txBody>
        </p:sp>
        <p:sp>
          <p:nvSpPr>
            <p:cNvPr id="22" name="TextBox 91"/>
            <p:cNvSpPr/>
            <p:nvPr/>
          </p:nvSpPr>
          <p:spPr>
            <a:xfrm>
              <a:off x="30759840" y="20271600"/>
              <a:ext cx="6578280" cy="432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5000" rIns="90000" bIns="45000" anchor="t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tr-TR" sz="3200" b="0" i="0" u="none" strike="noStrike" kern="1200" spc="0">
                  <a:ln>
                    <a:noFill/>
                  </a:ln>
                  <a:solidFill>
                    <a:srgbClr val="FFFFFF"/>
                  </a:solidFill>
                  <a:latin typeface="Arial" pitchFamily="18"/>
                  <a:ea typeface="Microsoft YaHei" pitchFamily="2"/>
                  <a:cs typeface="Arial" pitchFamily="34"/>
                </a:rPr>
                <a:t>Your text would go here.</a:t>
              </a:r>
            </a:p>
          </p:txBody>
        </p:sp>
        <p:sp>
          <p:nvSpPr>
            <p:cNvPr id="23" name="TextBox 92"/>
            <p:cNvSpPr/>
            <p:nvPr/>
          </p:nvSpPr>
          <p:spPr>
            <a:xfrm>
              <a:off x="30759840" y="27192600"/>
              <a:ext cx="6578280" cy="432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5000" rIns="90000" bIns="45000" anchor="t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tr-TR" sz="3200" b="0" i="0" u="none" strike="noStrike" kern="1200" spc="0">
                  <a:ln>
                    <a:noFill/>
                  </a:ln>
                  <a:solidFill>
                    <a:srgbClr val="FFFFFF"/>
                  </a:solidFill>
                  <a:latin typeface="Arial" pitchFamily="18"/>
                  <a:ea typeface="Microsoft YaHei" pitchFamily="2"/>
                  <a:cs typeface="Arial" pitchFamily="34"/>
                </a:rPr>
                <a:t>Your text would go here.</a:t>
              </a:r>
            </a:p>
          </p:txBody>
        </p:sp>
      </p:grpSp>
      <p:pic>
        <p:nvPicPr>
          <p:cNvPr id="25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14044" y="694873"/>
            <a:ext cx="5282351" cy="5752031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Freeform 25"/>
          <p:cNvSpPr/>
          <p:nvPr/>
        </p:nvSpPr>
        <p:spPr>
          <a:xfrm>
            <a:off x="8589960" y="1848933"/>
            <a:ext cx="15301752" cy="400805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A6A6A6">
              <a:alpha val="25000"/>
            </a:srgbClr>
          </a:solidFill>
          <a:ln>
            <a:noFill/>
            <a:prstDash val="solid"/>
          </a:ln>
        </p:spPr>
        <p:txBody>
          <a:bodyPr vert="horz" wrap="square" lIns="169560" tIns="84600" rIns="169560" bIns="84600" anchor="ctr" anchorCtr="0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tr-TR" sz="6800" b="1" i="0" u="none" strike="noStrike" kern="1200" dirty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  </a:t>
            </a:r>
            <a:r>
              <a:rPr lang="tr-TR" sz="6800" b="1" i="0" u="none" strike="noStrike" kern="1200" dirty="0" smtClean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DENEME PROJESİ</a:t>
            </a:r>
            <a:r>
              <a:rPr lang="tr-TR" sz="9100" b="1" i="0" u="none" strike="noStrike" kern="1200" dirty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/>
            </a:r>
            <a:br>
              <a:rPr lang="tr-TR" sz="9100" b="1" i="0" u="none" strike="noStrike" kern="1200" dirty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</a:br>
            <a:r>
              <a:rPr lang="tr-TR" sz="4400" dirty="0" smtClean="0"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Ahmet Arca</a:t>
            </a:r>
            <a:r>
              <a:rPr lang="tr-TR" sz="4100" b="1" i="0" u="none" strike="noStrike" kern="1200" dirty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/>
            </a:r>
            <a:br>
              <a:rPr lang="tr-TR" sz="4100" b="1" i="0" u="none" strike="noStrike" kern="1200" dirty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</a:br>
            <a:r>
              <a:rPr lang="tr-TR" sz="4100" b="1" i="0" u="none" strike="noStrike" kern="1200" dirty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Advisor Name</a:t>
            </a:r>
            <a:br>
              <a:rPr lang="tr-TR" sz="4100" b="1" i="0" u="none" strike="noStrike" kern="1200" dirty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</a:br>
            <a:r>
              <a:rPr lang="en-US" sz="4100" b="1" i="1" u="none" strike="noStrike" kern="1200" dirty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 European </a:t>
            </a:r>
            <a:r>
              <a:rPr lang="en-US" sz="4100" b="1" i="1" u="none" strike="noStrike" kern="1200" dirty="0" err="1" smtClean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Univer</a:t>
            </a:r>
            <a:r>
              <a:rPr lang="tr-TR" sz="4100" b="1" i="1" u="none" strike="noStrike" kern="1200" dirty="0" smtClean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s</a:t>
            </a:r>
            <a:r>
              <a:rPr lang="en-US" sz="4100" b="1" i="1" u="none" strike="noStrike" kern="1200" dirty="0" err="1" smtClean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ity</a:t>
            </a:r>
            <a:r>
              <a:rPr lang="en-US" sz="4100" b="1" i="1" u="none" strike="noStrike" kern="1200" dirty="0" smtClean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 </a:t>
            </a:r>
            <a:r>
              <a:rPr lang="en-US" sz="4100" b="1" i="1" u="none" strike="noStrike" kern="1200" dirty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of </a:t>
            </a:r>
            <a:r>
              <a:rPr lang="en-US" sz="4100" b="1" i="1" u="none" strike="noStrike" kern="1200" dirty="0" err="1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Lefke</a:t>
            </a:r>
            <a:r>
              <a:rPr lang="tr-TR" sz="4100" b="1" i="1" u="none" strike="noStrike" kern="1200" dirty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, Engineering Faculty</a:t>
            </a:r>
            <a:r>
              <a:rPr lang="en-US" sz="4100" b="1" i="1" u="none" strike="noStrike" kern="1200" dirty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, </a:t>
            </a:r>
            <a:r>
              <a:rPr lang="en-US" sz="4100" b="1" i="1" u="none" strike="noStrike" kern="1200" dirty="0" err="1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Lefke</a:t>
            </a:r>
            <a:r>
              <a:rPr lang="en-US" sz="4100" b="1" i="1" u="none" strike="noStrike" kern="1200" dirty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, </a:t>
            </a:r>
            <a:r>
              <a:rPr lang="en-US" sz="4100" b="1" i="1" u="none" strike="noStrike" kern="1200" dirty="0" smtClean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T.R.</a:t>
            </a:r>
            <a:r>
              <a:rPr lang="tr-TR" sz="4100" b="1" i="1" u="none" strike="noStrike" kern="1200" dirty="0" smtClean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icrosoft YaHei" pitchFamily="2"/>
                <a:cs typeface="Mangal" pitchFamily="2"/>
              </a:rPr>
              <a:t>N.C</a:t>
            </a:r>
            <a:endParaRPr lang="en-US" sz="4100" b="1" i="1" u="none" strike="noStrike" kern="1200" dirty="0">
              <a:ln>
                <a:noFill/>
              </a:ln>
              <a:solidFill>
                <a:srgbClr val="FFFFFF"/>
              </a:solidFill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rsayıl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48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Varsayılan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aarca</dc:creator>
  <cp:lastModifiedBy>Lenovo</cp:lastModifiedBy>
  <cp:revision>6</cp:revision>
  <dcterms:modified xsi:type="dcterms:W3CDTF">2016-12-13T09:10:03Z</dcterms:modified>
</cp:coreProperties>
</file>